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2"/>
  </p:notesMasterIdLst>
  <p:sldIdLst>
    <p:sldId id="256" r:id="rId2"/>
    <p:sldId id="332" r:id="rId3"/>
    <p:sldId id="334" r:id="rId4"/>
    <p:sldId id="335" r:id="rId5"/>
    <p:sldId id="336" r:id="rId6"/>
    <p:sldId id="337" r:id="rId7"/>
    <p:sldId id="330" r:id="rId8"/>
    <p:sldId id="328" r:id="rId9"/>
    <p:sldId id="329" r:id="rId10"/>
    <p:sldId id="338"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2"/>
    <a:srgbClr val="998A82"/>
    <a:srgbClr val="A8A8A1"/>
    <a:srgbClr val="C4BD9C"/>
    <a:srgbClr val="F0A845"/>
    <a:srgbClr val="B87D33"/>
    <a:srgbClr val="D48080"/>
    <a:srgbClr val="8CB052"/>
    <a:srgbClr val="528791"/>
    <a:srgbClr val="739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A9371B-4015-41C4-A221-EC01A6F80B7B}">
  <a:tblStyle styleId="{6CA9371B-4015-41C4-A221-EC01A6F80B7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6" autoAdjust="0"/>
    <p:restoredTop sz="78396" autoAdjust="0"/>
  </p:normalViewPr>
  <p:slideViewPr>
    <p:cSldViewPr snapToGrid="0">
      <p:cViewPr varScale="1">
        <p:scale>
          <a:sx n="118" d="100"/>
          <a:sy n="118" d="100"/>
        </p:scale>
        <p:origin x="113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The INTERMAGNET Reference Data Set is the new way that we will publish</a:t>
            </a:r>
            <a:r>
              <a:rPr lang="en-GB" baseline="0" dirty="0"/>
              <a:t> data. INTERMAGNET will no longer publish on a physical medium. Instead we will publish the data as Digital Object Identifiers or “DOIs”.</a:t>
            </a:r>
            <a:endParaRPr dirty="0"/>
          </a:p>
        </p:txBody>
      </p:sp>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Future</a:t>
            </a:r>
            <a:r>
              <a:rPr lang="en-GB" baseline="0" dirty="0"/>
              <a:t> plans for working on DOIs include the regular annual publication of INTERMAGNET definitive data, going back over previous publications to create DOIs for them and starting to work on the more complex issue of issuing DOIs for preliminary data.</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467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INTERMAGNET</a:t>
            </a:r>
            <a:r>
              <a:rPr lang="en-GB" baseline="0" dirty="0"/>
              <a:t> definitive data for 2013 and </a:t>
            </a:r>
            <a:r>
              <a:rPr lang="en-GB" dirty="0"/>
              <a:t>2014</a:t>
            </a:r>
            <a:r>
              <a:rPr lang="en-GB" baseline="0" dirty="0"/>
              <a:t> was published on USB stick. We have created DOIs for these two publications, and you can see them at the URLs shown. 2014 is the last year where we will publish a single year of data. From 2015 onwards, the entire INTERMAGNET definitive data set from 1991 onwards will be published each year.</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2953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slides show some of the features of the DOI landing pages that we have created. </a:t>
            </a:r>
          </a:p>
          <a:p>
            <a:endParaRPr lang="en-GB" dirty="0"/>
          </a:p>
          <a:p>
            <a:r>
              <a:rPr lang="en-GB" dirty="0"/>
              <a:t>Because the metadata for the DOI includes information about INTERMAGNET</a:t>
            </a:r>
            <a:r>
              <a:rPr lang="en-GB" baseline="0" dirty="0"/>
              <a:t> observatories, it’s possible to view a map of the observatories that contributed to the data for each data set.</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8536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DOI metadata also includes a comprehensive</a:t>
            </a:r>
            <a:r>
              <a:rPr lang="en-GB" baseline="0" dirty="0"/>
              <a:t> list of contributors. Clicking on the “et al.” link shown at the top of the landing page will expand the citation list to show all contributors.</a:t>
            </a:r>
            <a:endParaRPr lang="en-GB" dirty="0"/>
          </a:p>
        </p:txBody>
      </p:sp>
      <p:sp>
        <p:nvSpPr>
          <p:cNvPr id="4" name="Slide Number Placeholder 3"/>
          <p:cNvSpPr>
            <a:spLocks noGrp="1"/>
          </p:cNvSpPr>
          <p:nvPr>
            <p:ph type="sldNum" sz="quarter" idx="10"/>
          </p:nvPr>
        </p:nvSpPr>
        <p:spPr/>
        <p:txBody>
          <a:bodyPr/>
          <a:lstStyle/>
          <a:p>
            <a:fld id="{7F033957-F219-4C6D-94DC-9FBB060539F1}" type="slidenum">
              <a:rPr lang="en-GB" smtClean="0"/>
              <a:t>4</a:t>
            </a:fld>
            <a:endParaRPr lang="en-GB"/>
          </a:p>
        </p:txBody>
      </p:sp>
    </p:spTree>
    <p:extLst>
      <p:ext uri="{BB962C8B-B14F-4D97-AF65-F5344CB8AC3E}">
        <p14:creationId xmlns:p14="http://schemas.microsoft.com/office/powerpoint/2010/main" val="388888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INTERMAGNET data</a:t>
            </a:r>
            <a:r>
              <a:rPr lang="en-GB" baseline="0" dirty="0"/>
              <a:t> licensing conditions are clearly shown on the landing page. These are in the process of being updated to Creative Commons CC-BY-NC, which says that users must give credit to the originators of the data and must not use the data for commercial gain.</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227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a:t>
            </a:r>
            <a:r>
              <a:rPr lang="en-GB" baseline="0" dirty="0"/>
              <a:t> the data associated with the DOI is available to download from the landing page. In this case data from 1991 to 2015 are available as individual years of data in a compressed archive. The data associated with this DOI will not change, so users can be sure that they are always able to recreate results produced using this data set. If corrections need to be made in the future to the data for a particular year, the corrections will be made available in a subsequent DOI.</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991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INTERMAGNET Reference Data Set will replace</a:t>
            </a:r>
            <a:r>
              <a:rPr lang="en-GB" baseline="0" dirty="0"/>
              <a:t> the annual single-year publications of definitive data. All data from all years that INTERMAGNET has operated over will be published as a single data set, updating with additional data each year. A DOI will be created for each annual IRDS publication. As with the publication on physical media, there will be a deadline for publication of the DOI and observatories who do not meet the deadline will not have their data published in that publication, though they may be able to publish the data in a future release of the IRDS.</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4760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2015</a:t>
            </a:r>
            <a:r>
              <a:rPr lang="en-GB" baseline="0" dirty="0"/>
              <a:t> was the last year of publication of data on a physical medium. It was also the first year in which INTERMAGNET published all years of data from 1991 to date. In effect this makes it the first publication of the INTERMAGNET Reference Data Set. The DOI for 2015 is available to view at the link show,</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2547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for 2016 has been collected, checked</a:t>
            </a:r>
            <a:r>
              <a:rPr lang="en-GB" baseline="0" dirty="0"/>
              <a:t> and packaged into the standard INTERMAGNET format. The next stage is to create the metadata for the 2016 DOI, and build the DOI landing page.</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5719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userDrawn="1">
  <p:cSld name="Custom Layout">
    <p:bg>
      <p:bgPr>
        <a:solidFill>
          <a:schemeClr val="bg1"/>
        </a:solidFill>
        <a:effectLst/>
      </p:bgPr>
    </p:bg>
    <p:spTree>
      <p:nvGrpSpPr>
        <p:cNvPr id="1" name="Shape 15"/>
        <p:cNvGrpSpPr/>
        <p:nvPr/>
      </p:nvGrpSpPr>
      <p:grpSpPr>
        <a:xfrm>
          <a:off x="0" y="0"/>
          <a:ext cx="0" cy="0"/>
          <a:chOff x="0" y="0"/>
          <a:chExt cx="0" cy="0"/>
        </a:xfrm>
      </p:grpSpPr>
      <p:pic>
        <p:nvPicPr>
          <p:cNvPr id="13" name="Picture 12" descr="A close up of a rock&#10;&#10;Description automatically generated">
            <a:extLst>
              <a:ext uri="{FF2B5EF4-FFF2-40B4-BE49-F238E27FC236}">
                <a16:creationId xmlns:a16="http://schemas.microsoft.com/office/drawing/2014/main" id="{4C9FCE5E-F81C-424C-AD17-2CD98B08536A}"/>
              </a:ext>
            </a:extLst>
          </p:cNvPr>
          <p:cNvPicPr>
            <a:picLocks noChangeAspect="1"/>
          </p:cNvPicPr>
          <p:nvPr userDrawn="1"/>
        </p:nvPicPr>
        <p:blipFill>
          <a:blip r:embed="rId2"/>
          <a:stretch>
            <a:fillRect/>
          </a:stretch>
        </p:blipFill>
        <p:spPr>
          <a:xfrm>
            <a:off x="1354" y="0"/>
            <a:ext cx="9141291" cy="5143500"/>
          </a:xfrm>
          <a:prstGeom prst="rect">
            <a:avLst/>
          </a:prstGeom>
        </p:spPr>
      </p:pic>
      <p:sp>
        <p:nvSpPr>
          <p:cNvPr id="2" name="Rectangle 1">
            <a:extLst>
              <a:ext uri="{FF2B5EF4-FFF2-40B4-BE49-F238E27FC236}">
                <a16:creationId xmlns:a16="http://schemas.microsoft.com/office/drawing/2014/main" id="{E2AFB122-91FD-9E45-AB0E-AE906E619773}"/>
              </a:ext>
            </a:extLst>
          </p:cNvPr>
          <p:cNvSpPr/>
          <p:nvPr userDrawn="1"/>
        </p:nvSpPr>
        <p:spPr>
          <a:xfrm>
            <a:off x="0" y="2571749"/>
            <a:ext cx="9144000" cy="2571751"/>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Google Shape;16;p2"/>
          <p:cNvSpPr txBox="1">
            <a:spLocks noGrp="1"/>
          </p:cNvSpPr>
          <p:nvPr>
            <p:ph type="title"/>
          </p:nvPr>
        </p:nvSpPr>
        <p:spPr>
          <a:xfrm>
            <a:off x="537260" y="3325302"/>
            <a:ext cx="4326157" cy="1405841"/>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1" name="Text Placeholder 10">
            <a:extLst>
              <a:ext uri="{FF2B5EF4-FFF2-40B4-BE49-F238E27FC236}">
                <a16:creationId xmlns:a16="http://schemas.microsoft.com/office/drawing/2014/main" id="{C7939E80-C358-954E-8BEE-0651BB942716}"/>
              </a:ext>
            </a:extLst>
          </p:cNvPr>
          <p:cNvSpPr>
            <a:spLocks noGrp="1"/>
          </p:cNvSpPr>
          <p:nvPr>
            <p:ph type="body" sz="quarter" idx="13"/>
          </p:nvPr>
        </p:nvSpPr>
        <p:spPr>
          <a:xfrm>
            <a:off x="537260" y="2980842"/>
            <a:ext cx="3743325" cy="344460"/>
          </a:xfrm>
          <a:prstGeom prst="rect">
            <a:avLst/>
          </a:prstGeom>
        </p:spPr>
        <p:txBody>
          <a:bodyPr/>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pic>
        <p:nvPicPr>
          <p:cNvPr id="6" name="Picture 5" descr="A picture containing drawing&#10;&#10;Description automatically generated">
            <a:extLst>
              <a:ext uri="{FF2B5EF4-FFF2-40B4-BE49-F238E27FC236}">
                <a16:creationId xmlns:a16="http://schemas.microsoft.com/office/drawing/2014/main" id="{A6B779B3-7409-BD4C-B0EE-AA2E9448A7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03220" y="4004441"/>
            <a:ext cx="1640055" cy="68667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3" name="Picture 2" descr="A close up of a large rock&#10;&#10;Description automatically generated">
            <a:extLst>
              <a:ext uri="{FF2B5EF4-FFF2-40B4-BE49-F238E27FC236}">
                <a16:creationId xmlns:a16="http://schemas.microsoft.com/office/drawing/2014/main" id="{DCBD8CA3-C4E5-5A4E-8889-6840161CAE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7607"/>
            <a:ext cx="9141291" cy="3285893"/>
          </a:xfrm>
          <a:prstGeom prst="rect">
            <a:avLst/>
          </a:prstGeom>
        </p:spPr>
      </p:pic>
      <p:sp>
        <p:nvSpPr>
          <p:cNvPr id="13" name="Rectangle 12">
            <a:extLst>
              <a:ext uri="{FF2B5EF4-FFF2-40B4-BE49-F238E27FC236}">
                <a16:creationId xmlns:a16="http://schemas.microsoft.com/office/drawing/2014/main" id="{A8B2F915-BBE6-454D-92BB-233724068B08}"/>
              </a:ext>
            </a:extLst>
          </p:cNvPr>
          <p:cNvSpPr/>
          <p:nvPr userDrawn="1"/>
        </p:nvSpPr>
        <p:spPr>
          <a:xfrm>
            <a:off x="0" y="-1"/>
            <a:ext cx="9144000" cy="3073941"/>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20;p3">
            <a:extLst>
              <a:ext uri="{FF2B5EF4-FFF2-40B4-BE49-F238E27FC236}">
                <a16:creationId xmlns:a16="http://schemas.microsoft.com/office/drawing/2014/main" id="{90F71D3D-3BBC-1F48-8DAE-E72088465DF2}"/>
              </a:ext>
            </a:extLst>
          </p:cNvPr>
          <p:cNvSpPr txBox="1">
            <a:spLocks noGrp="1"/>
          </p:cNvSpPr>
          <p:nvPr>
            <p:ph type="title"/>
          </p:nvPr>
        </p:nvSpPr>
        <p:spPr>
          <a:xfrm>
            <a:off x="457199" y="750115"/>
            <a:ext cx="8268511" cy="786451"/>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3F3F3F"/>
              </a:buClr>
              <a:buSzPts val="1800"/>
              <a:buNone/>
              <a:defRPr sz="32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Google Shape;21;p3">
            <a:extLst>
              <a:ext uri="{FF2B5EF4-FFF2-40B4-BE49-F238E27FC236}">
                <a16:creationId xmlns:a16="http://schemas.microsoft.com/office/drawing/2014/main" id="{49D16FDD-01BC-D149-9473-B1F1CF83F89E}"/>
              </a:ext>
            </a:extLst>
          </p:cNvPr>
          <p:cNvSpPr txBox="1">
            <a:spLocks noGrp="1"/>
          </p:cNvSpPr>
          <p:nvPr>
            <p:ph type="body" idx="1"/>
          </p:nvPr>
        </p:nvSpPr>
        <p:spPr>
          <a:xfrm>
            <a:off x="1284232" y="1700490"/>
            <a:ext cx="6614444" cy="1304293"/>
          </a:xfrm>
          <a:prstGeom prst="rect">
            <a:avLst/>
          </a:prstGeom>
          <a:noFill/>
          <a:ln>
            <a:noFill/>
          </a:ln>
        </p:spPr>
        <p:txBody>
          <a:bodyPr spcFirstLastPara="1" wrap="square" lIns="91425" tIns="45700" rIns="91425" bIns="45700" anchor="t" anchorCtr="0"/>
          <a:lstStyle>
            <a:lvl1pPr marL="180975" lvl="0" indent="-174625" algn="ctr">
              <a:spcBef>
                <a:spcPts val="360"/>
              </a:spcBef>
              <a:spcAft>
                <a:spcPts val="0"/>
              </a:spcAft>
              <a:buClr>
                <a:srgbClr val="AD9C70"/>
              </a:buClr>
              <a:buSzPts val="1800"/>
              <a:buChar char="•"/>
              <a:tabLst/>
              <a:defRPr sz="2000">
                <a:solidFill>
                  <a:schemeClr val="bg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 name="Text Placeholder 10">
            <a:extLst>
              <a:ext uri="{FF2B5EF4-FFF2-40B4-BE49-F238E27FC236}">
                <a16:creationId xmlns:a16="http://schemas.microsoft.com/office/drawing/2014/main" id="{8A77CF24-4EF0-D642-9881-78EBAC121790}"/>
              </a:ext>
            </a:extLst>
          </p:cNvPr>
          <p:cNvSpPr>
            <a:spLocks noGrp="1"/>
          </p:cNvSpPr>
          <p:nvPr>
            <p:ph type="body" sz="quarter" idx="13"/>
          </p:nvPr>
        </p:nvSpPr>
        <p:spPr>
          <a:xfrm>
            <a:off x="457199" y="504235"/>
            <a:ext cx="8268511"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9" name="Google Shape;13;p1">
            <a:extLst>
              <a:ext uri="{FF2B5EF4-FFF2-40B4-BE49-F238E27FC236}">
                <a16:creationId xmlns:a16="http://schemas.microsoft.com/office/drawing/2014/main" id="{DFEACA7C-39D8-A541-84E5-9A9E28972CC6}"/>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5" name="Picture 14" descr="A picture containing drawing&#10;&#10;Description automatically generated">
            <a:extLst>
              <a:ext uri="{FF2B5EF4-FFF2-40B4-BE49-F238E27FC236}">
                <a16:creationId xmlns:a16="http://schemas.microsoft.com/office/drawing/2014/main" id="{46979FE6-E52E-4B4F-831F-714DBBBF1A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4081615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chemeClr val="bg1"/>
        </a:solidFill>
        <a:effectLst/>
      </p:bgPr>
    </p:bg>
    <p:spTree>
      <p:nvGrpSpPr>
        <p:cNvPr id="1" name="Shape 19"/>
        <p:cNvGrpSpPr/>
        <p:nvPr/>
      </p:nvGrpSpPr>
      <p:grpSpPr>
        <a:xfrm>
          <a:off x="0" y="0"/>
          <a:ext cx="0" cy="0"/>
          <a:chOff x="0" y="0"/>
          <a:chExt cx="0" cy="0"/>
        </a:xfrm>
      </p:grpSpPr>
      <p:pic>
        <p:nvPicPr>
          <p:cNvPr id="4" name="Picture 3" descr="A blurry image of a person&#10;&#10;Description automatically generated">
            <a:extLst>
              <a:ext uri="{FF2B5EF4-FFF2-40B4-BE49-F238E27FC236}">
                <a16:creationId xmlns:a16="http://schemas.microsoft.com/office/drawing/2014/main" id="{3A17C72E-5BF6-7040-99E5-E32CE905A7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4" name="Google Shape;20;p3">
            <a:extLst>
              <a:ext uri="{FF2B5EF4-FFF2-40B4-BE49-F238E27FC236}">
                <a16:creationId xmlns:a16="http://schemas.microsoft.com/office/drawing/2014/main" id="{08C44E03-5712-FE42-909F-BC8DCE77A72E}"/>
              </a:ext>
            </a:extLst>
          </p:cNvPr>
          <p:cNvSpPr txBox="1">
            <a:spLocks noGrp="1"/>
          </p:cNvSpPr>
          <p:nvPr>
            <p:ph type="title"/>
          </p:nvPr>
        </p:nvSpPr>
        <p:spPr>
          <a:xfrm>
            <a:off x="457200" y="447471"/>
            <a:ext cx="4338536" cy="786451"/>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3F3F3F"/>
              </a:buClr>
              <a:buSzPts val="1800"/>
              <a:buNone/>
              <a:defRPr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21;p3">
            <a:extLst>
              <a:ext uri="{FF2B5EF4-FFF2-40B4-BE49-F238E27FC236}">
                <a16:creationId xmlns:a16="http://schemas.microsoft.com/office/drawing/2014/main" id="{06365CC3-B5E3-2748-B596-BCA3C00586C4}"/>
              </a:ext>
            </a:extLst>
          </p:cNvPr>
          <p:cNvSpPr txBox="1">
            <a:spLocks noGrp="1"/>
          </p:cNvSpPr>
          <p:nvPr>
            <p:ph type="body" idx="1"/>
          </p:nvPr>
        </p:nvSpPr>
        <p:spPr>
          <a:xfrm>
            <a:off x="457200" y="1411097"/>
            <a:ext cx="3268494" cy="3183525"/>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bg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6" name="Text Placeholder 10">
            <a:extLst>
              <a:ext uri="{FF2B5EF4-FFF2-40B4-BE49-F238E27FC236}">
                <a16:creationId xmlns:a16="http://schemas.microsoft.com/office/drawing/2014/main" id="{ADB3E2BF-2EEA-784A-A3E8-B2D122A91861}"/>
              </a:ext>
            </a:extLst>
          </p:cNvPr>
          <p:cNvSpPr>
            <a:spLocks noGrp="1"/>
          </p:cNvSpPr>
          <p:nvPr>
            <p:ph type="body" sz="quarter" idx="13"/>
          </p:nvPr>
        </p:nvSpPr>
        <p:spPr>
          <a:xfrm>
            <a:off x="457200" y="287050"/>
            <a:ext cx="4338536" cy="344460"/>
          </a:xfrm>
          <a:prstGeom prst="rect">
            <a:avLst/>
          </a:prstGeom>
        </p:spPr>
        <p:txBody>
          <a:bodyPr/>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8" name="Google Shape;13;p1">
            <a:extLst>
              <a:ext uri="{FF2B5EF4-FFF2-40B4-BE49-F238E27FC236}">
                <a16:creationId xmlns:a16="http://schemas.microsoft.com/office/drawing/2014/main" id="{E9A79A17-79C3-1444-8CAA-77478178AF84}"/>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9" name="Picture 8" descr="A picture containing drawing&#10;&#10;Description automatically generated">
            <a:extLst>
              <a:ext uri="{FF2B5EF4-FFF2-40B4-BE49-F238E27FC236}">
                <a16:creationId xmlns:a16="http://schemas.microsoft.com/office/drawing/2014/main" id="{6B78EF8D-E694-A449-A36A-4D0BF292E3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2069836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chemeClr val="bg1"/>
        </a:solidFill>
        <a:effectLst/>
      </p:bgPr>
    </p:bg>
    <p:spTree>
      <p:nvGrpSpPr>
        <p:cNvPr id="1" name="Shape 19"/>
        <p:cNvGrpSpPr/>
        <p:nvPr/>
      </p:nvGrpSpPr>
      <p:grpSpPr>
        <a:xfrm>
          <a:off x="0" y="0"/>
          <a:ext cx="0" cy="0"/>
          <a:chOff x="0" y="0"/>
          <a:chExt cx="0" cy="0"/>
        </a:xfrm>
      </p:grpSpPr>
      <p:pic>
        <p:nvPicPr>
          <p:cNvPr id="12" name="Picture 11" descr="A picture containing cake, animal, table, sitting&#10;&#10;Description automatically generated">
            <a:extLst>
              <a:ext uri="{FF2B5EF4-FFF2-40B4-BE49-F238E27FC236}">
                <a16:creationId xmlns:a16="http://schemas.microsoft.com/office/drawing/2014/main" id="{019DAE9A-2F62-9048-9C6E-B29C28849003}"/>
              </a:ext>
            </a:extLst>
          </p:cNvPr>
          <p:cNvPicPr>
            <a:picLocks noChangeAspect="1"/>
          </p:cNvPicPr>
          <p:nvPr userDrawn="1"/>
        </p:nvPicPr>
        <p:blipFill>
          <a:blip r:embed="rId2"/>
          <a:stretch>
            <a:fillRect/>
          </a:stretch>
        </p:blipFill>
        <p:spPr>
          <a:xfrm>
            <a:off x="1354" y="0"/>
            <a:ext cx="9141291" cy="5143500"/>
          </a:xfrm>
          <a:prstGeom prst="rect">
            <a:avLst/>
          </a:prstGeom>
        </p:spPr>
      </p:pic>
      <p:sp>
        <p:nvSpPr>
          <p:cNvPr id="13" name="Rectangle 12">
            <a:extLst>
              <a:ext uri="{FF2B5EF4-FFF2-40B4-BE49-F238E27FC236}">
                <a16:creationId xmlns:a16="http://schemas.microsoft.com/office/drawing/2014/main" id="{6B16A728-B8F1-7D44-91B8-B9383D9128E7}"/>
              </a:ext>
            </a:extLst>
          </p:cNvPr>
          <p:cNvSpPr/>
          <p:nvPr userDrawn="1"/>
        </p:nvSpPr>
        <p:spPr>
          <a:xfrm>
            <a:off x="-1" y="-1"/>
            <a:ext cx="9141291" cy="51435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1831850" y="2277827"/>
            <a:ext cx="5480299" cy="1405841"/>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1831850" y="1933367"/>
            <a:ext cx="5480299"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10" name="Google Shape;13;p1">
            <a:extLst>
              <a:ext uri="{FF2B5EF4-FFF2-40B4-BE49-F238E27FC236}">
                <a16:creationId xmlns:a16="http://schemas.microsoft.com/office/drawing/2014/main" id="{D5C57FA4-ABED-774D-94B8-BE66B4B7CC7E}"/>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1" name="Picture 10" descr="A picture containing drawing&#10;&#10;Description automatically generated">
            <a:extLst>
              <a:ext uri="{FF2B5EF4-FFF2-40B4-BE49-F238E27FC236}">
                <a16:creationId xmlns:a16="http://schemas.microsoft.com/office/drawing/2014/main" id="{9CBD056F-7D08-0D4A-9F68-A12C8DC45D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1327221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32" name="Picture 31" descr="A close up of a rock near the ocean&#10;&#10;Description automatically generated">
            <a:extLst>
              <a:ext uri="{FF2B5EF4-FFF2-40B4-BE49-F238E27FC236}">
                <a16:creationId xmlns:a16="http://schemas.microsoft.com/office/drawing/2014/main" id="{D6CCFE3F-4CF0-1F4A-B159-12D8BA09D8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646" y="0"/>
            <a:ext cx="9141290" cy="5143500"/>
          </a:xfrm>
          <a:prstGeom prst="rect">
            <a:avLst/>
          </a:prstGeom>
        </p:spPr>
      </p:pic>
      <p:sp>
        <p:nvSpPr>
          <p:cNvPr id="13" name="Rectangle 12">
            <a:extLst>
              <a:ext uri="{FF2B5EF4-FFF2-40B4-BE49-F238E27FC236}">
                <a16:creationId xmlns:a16="http://schemas.microsoft.com/office/drawing/2014/main" id="{6B16A728-B8F1-7D44-91B8-B9383D9128E7}"/>
              </a:ext>
            </a:extLst>
          </p:cNvPr>
          <p:cNvSpPr/>
          <p:nvPr userDrawn="1"/>
        </p:nvSpPr>
        <p:spPr>
          <a:xfrm>
            <a:off x="13646" y="0"/>
            <a:ext cx="9141291" cy="51435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2166850" y="2277827"/>
            <a:ext cx="4643091" cy="1405841"/>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2166850" y="1933367"/>
            <a:ext cx="4643091"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33" name="Google Shape;13;p1">
            <a:extLst>
              <a:ext uri="{FF2B5EF4-FFF2-40B4-BE49-F238E27FC236}">
                <a16:creationId xmlns:a16="http://schemas.microsoft.com/office/drawing/2014/main" id="{28797F9D-6AD0-D346-8180-F7B12A7BAB31}"/>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34" name="Picture 33" descr="A picture containing drawing&#10;&#10;Description automatically generated">
            <a:extLst>
              <a:ext uri="{FF2B5EF4-FFF2-40B4-BE49-F238E27FC236}">
                <a16:creationId xmlns:a16="http://schemas.microsoft.com/office/drawing/2014/main" id="{4CB106EA-45A1-D643-B440-0E5DB195937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300356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3" name="Picture 2" descr="A picture containing sitting, table, black, large&#10;&#10;Description automatically generated">
            <a:extLst>
              <a:ext uri="{FF2B5EF4-FFF2-40B4-BE49-F238E27FC236}">
                <a16:creationId xmlns:a16="http://schemas.microsoft.com/office/drawing/2014/main" id="{8B0576DF-775F-7643-9374-66F9A71371A1}"/>
              </a:ext>
            </a:extLst>
          </p:cNvPr>
          <p:cNvPicPr>
            <a:picLocks noChangeAspect="1"/>
          </p:cNvPicPr>
          <p:nvPr userDrawn="1"/>
        </p:nvPicPr>
        <p:blipFill>
          <a:blip r:embed="rId2"/>
          <a:stretch>
            <a:fillRect/>
          </a:stretch>
        </p:blipFill>
        <p:spPr>
          <a:xfrm>
            <a:off x="1354" y="0"/>
            <a:ext cx="9141291" cy="5143500"/>
          </a:xfrm>
          <a:prstGeom prst="rect">
            <a:avLst/>
          </a:prstGeom>
        </p:spPr>
      </p:pic>
      <p:sp>
        <p:nvSpPr>
          <p:cNvPr id="13" name="Rectangle 12">
            <a:extLst>
              <a:ext uri="{FF2B5EF4-FFF2-40B4-BE49-F238E27FC236}">
                <a16:creationId xmlns:a16="http://schemas.microsoft.com/office/drawing/2014/main" id="{6B16A728-B8F1-7D44-91B8-B9383D9128E7}"/>
              </a:ext>
            </a:extLst>
          </p:cNvPr>
          <p:cNvSpPr/>
          <p:nvPr userDrawn="1"/>
        </p:nvSpPr>
        <p:spPr>
          <a:xfrm>
            <a:off x="0" y="0"/>
            <a:ext cx="9141291" cy="5143500"/>
          </a:xfrm>
          <a:prstGeom prst="rect">
            <a:avLst/>
          </a:prstGeom>
          <a:solidFill>
            <a:schemeClr val="tx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1831850" y="2277827"/>
            <a:ext cx="5480299" cy="1405841"/>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1831850" y="1933367"/>
            <a:ext cx="5480299"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10" name="Google Shape;13;p1">
            <a:extLst>
              <a:ext uri="{FF2B5EF4-FFF2-40B4-BE49-F238E27FC236}">
                <a16:creationId xmlns:a16="http://schemas.microsoft.com/office/drawing/2014/main" id="{9B626B16-BD31-AA4A-BABC-D74CC3FECF61}"/>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1" name="Picture 10" descr="A picture containing drawing&#10;&#10;Description automatically generated">
            <a:extLst>
              <a:ext uri="{FF2B5EF4-FFF2-40B4-BE49-F238E27FC236}">
                <a16:creationId xmlns:a16="http://schemas.microsoft.com/office/drawing/2014/main" id="{9263D59C-F364-D441-AB9B-3866E7D57FA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874396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4" name="Picture 3" descr="A person standing in front of a canyon&#10;&#10;Description automatically generated">
            <a:extLst>
              <a:ext uri="{FF2B5EF4-FFF2-40B4-BE49-F238E27FC236}">
                <a16:creationId xmlns:a16="http://schemas.microsoft.com/office/drawing/2014/main" id="{5B729A64-D840-7441-BC17-D4FB63DE0B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2645" cy="5143500"/>
          </a:xfrm>
          <a:prstGeom prst="rect">
            <a:avLst/>
          </a:prstGeom>
        </p:spPr>
      </p:pic>
      <p:sp>
        <p:nvSpPr>
          <p:cNvPr id="13" name="Rectangle 12">
            <a:extLst>
              <a:ext uri="{FF2B5EF4-FFF2-40B4-BE49-F238E27FC236}">
                <a16:creationId xmlns:a16="http://schemas.microsoft.com/office/drawing/2014/main" id="{6B16A728-B8F1-7D44-91B8-B9383D9128E7}"/>
              </a:ext>
            </a:extLst>
          </p:cNvPr>
          <p:cNvSpPr/>
          <p:nvPr userDrawn="1"/>
        </p:nvSpPr>
        <p:spPr>
          <a:xfrm>
            <a:off x="2709" y="0"/>
            <a:ext cx="9141291" cy="5143500"/>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1831850" y="2277827"/>
            <a:ext cx="5480299" cy="1405841"/>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1831850" y="1933367"/>
            <a:ext cx="5480299"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10" name="Google Shape;13;p1">
            <a:extLst>
              <a:ext uri="{FF2B5EF4-FFF2-40B4-BE49-F238E27FC236}">
                <a16:creationId xmlns:a16="http://schemas.microsoft.com/office/drawing/2014/main" id="{B8A94881-688B-9C42-A631-E31816CA750E}"/>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1" name="Picture 10" descr="A picture containing drawing&#10;&#10;Description automatically generated">
            <a:extLst>
              <a:ext uri="{FF2B5EF4-FFF2-40B4-BE49-F238E27FC236}">
                <a16:creationId xmlns:a16="http://schemas.microsoft.com/office/drawing/2014/main" id="{AFBA83A2-8368-4C48-9770-B251299A30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887194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sp>
        <p:nvSpPr>
          <p:cNvPr id="13" name="Rectangle 12">
            <a:extLst>
              <a:ext uri="{FF2B5EF4-FFF2-40B4-BE49-F238E27FC236}">
                <a16:creationId xmlns:a16="http://schemas.microsoft.com/office/drawing/2014/main" id="{6B16A728-B8F1-7D44-91B8-B9383D9128E7}"/>
              </a:ext>
            </a:extLst>
          </p:cNvPr>
          <p:cNvSpPr/>
          <p:nvPr userDrawn="1"/>
        </p:nvSpPr>
        <p:spPr>
          <a:xfrm>
            <a:off x="2709" y="0"/>
            <a:ext cx="9141291" cy="5143500"/>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1831850" y="2277827"/>
            <a:ext cx="5480299" cy="1405841"/>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1831850" y="1933367"/>
            <a:ext cx="5480299"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7" name="Google Shape;13;p1">
            <a:extLst>
              <a:ext uri="{FF2B5EF4-FFF2-40B4-BE49-F238E27FC236}">
                <a16:creationId xmlns:a16="http://schemas.microsoft.com/office/drawing/2014/main" id="{E6F32C7D-A366-8142-A51F-24A9B70D18FB}"/>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0" name="Picture 9" descr="A picture containing drawing&#10;&#10;Description automatically generated">
            <a:extLst>
              <a:ext uri="{FF2B5EF4-FFF2-40B4-BE49-F238E27FC236}">
                <a16:creationId xmlns:a16="http://schemas.microsoft.com/office/drawing/2014/main" id="{E1B6BBFF-4F7D-DB44-AD75-1283EB239B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3779137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sp>
        <p:nvSpPr>
          <p:cNvPr id="13" name="Rectangle 12">
            <a:extLst>
              <a:ext uri="{FF2B5EF4-FFF2-40B4-BE49-F238E27FC236}">
                <a16:creationId xmlns:a16="http://schemas.microsoft.com/office/drawing/2014/main" id="{6B16A728-B8F1-7D44-91B8-B9383D9128E7}"/>
              </a:ext>
            </a:extLst>
          </p:cNvPr>
          <p:cNvSpPr/>
          <p:nvPr userDrawn="1"/>
        </p:nvSpPr>
        <p:spPr>
          <a:xfrm>
            <a:off x="2709" y="0"/>
            <a:ext cx="9141291" cy="5143500"/>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pic>
        <p:nvPicPr>
          <p:cNvPr id="3" name="Picture 2" descr="A picture containing necklace, drawing, knot&#10;&#10;Description automatically generated">
            <a:extLst>
              <a:ext uri="{FF2B5EF4-FFF2-40B4-BE49-F238E27FC236}">
                <a16:creationId xmlns:a16="http://schemas.microsoft.com/office/drawing/2014/main" id="{937A7075-14AF-7240-9BB1-96556FEFDD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5171" y="272021"/>
            <a:ext cx="4393656" cy="4482193"/>
          </a:xfrm>
          <a:prstGeom prst="rect">
            <a:avLst/>
          </a:prstGeom>
        </p:spPr>
      </p:pic>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3065689" y="2114547"/>
            <a:ext cx="3012621" cy="1456036"/>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28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3520847" y="1481358"/>
            <a:ext cx="2102304" cy="584205"/>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10" name="Google Shape;13;p1">
            <a:extLst>
              <a:ext uri="{FF2B5EF4-FFF2-40B4-BE49-F238E27FC236}">
                <a16:creationId xmlns:a16="http://schemas.microsoft.com/office/drawing/2014/main" id="{E14375CD-163D-3845-9E64-C0F722B7B1D3}"/>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1" name="Picture 10" descr="A picture containing drawing&#10;&#10;Description automatically generated">
            <a:extLst>
              <a:ext uri="{FF2B5EF4-FFF2-40B4-BE49-F238E27FC236}">
                <a16:creationId xmlns:a16="http://schemas.microsoft.com/office/drawing/2014/main" id="{3D34DF2C-DFE4-6F46-AD1B-B86FDA8494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1811925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chemeClr val="bg1"/>
        </a:solidFill>
        <a:effectLst/>
      </p:bgPr>
    </p:bg>
    <p:spTree>
      <p:nvGrpSpPr>
        <p:cNvPr id="1" name="Shape 19"/>
        <p:cNvGrpSpPr/>
        <p:nvPr/>
      </p:nvGrpSpPr>
      <p:grpSpPr>
        <a:xfrm>
          <a:off x="0" y="0"/>
          <a:ext cx="0" cy="0"/>
          <a:chOff x="0" y="0"/>
          <a:chExt cx="0" cy="0"/>
        </a:xfrm>
      </p:grpSpPr>
      <p:pic>
        <p:nvPicPr>
          <p:cNvPr id="4" name="Picture 3" descr="A picture containing black, pan, sitting, bird&#10;&#10;Description automatically generated">
            <a:extLst>
              <a:ext uri="{FF2B5EF4-FFF2-40B4-BE49-F238E27FC236}">
                <a16:creationId xmlns:a16="http://schemas.microsoft.com/office/drawing/2014/main" id="{1B33C51E-CC65-B64A-ADEE-1453C1950BD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DC5497C2-D574-1841-B43A-C240E71FF265}"/>
              </a:ext>
            </a:extLst>
          </p:cNvPr>
          <p:cNvSpPr/>
          <p:nvPr userDrawn="1"/>
        </p:nvSpPr>
        <p:spPr>
          <a:xfrm>
            <a:off x="0" y="0"/>
            <a:ext cx="9141291" cy="5143500"/>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7" name="Google Shape;20;p3">
            <a:extLst>
              <a:ext uri="{FF2B5EF4-FFF2-40B4-BE49-F238E27FC236}">
                <a16:creationId xmlns:a16="http://schemas.microsoft.com/office/drawing/2014/main" id="{197A0CAC-3C48-1B47-B472-3E7E352D2988}"/>
              </a:ext>
            </a:extLst>
          </p:cNvPr>
          <p:cNvSpPr txBox="1">
            <a:spLocks noGrp="1"/>
          </p:cNvSpPr>
          <p:nvPr>
            <p:ph type="title"/>
          </p:nvPr>
        </p:nvSpPr>
        <p:spPr>
          <a:xfrm>
            <a:off x="457199" y="1935803"/>
            <a:ext cx="5214027" cy="2818411"/>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sz="36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Text Placeholder 10">
            <a:extLst>
              <a:ext uri="{FF2B5EF4-FFF2-40B4-BE49-F238E27FC236}">
                <a16:creationId xmlns:a16="http://schemas.microsoft.com/office/drawing/2014/main" id="{4425A6B7-9D3C-1D4C-8370-C3B962167041}"/>
              </a:ext>
            </a:extLst>
          </p:cNvPr>
          <p:cNvSpPr>
            <a:spLocks noGrp="1"/>
          </p:cNvSpPr>
          <p:nvPr>
            <p:ph type="body" sz="quarter" idx="13"/>
          </p:nvPr>
        </p:nvSpPr>
        <p:spPr>
          <a:xfrm>
            <a:off x="457201" y="1475901"/>
            <a:ext cx="5214026" cy="344460"/>
          </a:xfrm>
          <a:prstGeom prst="rect">
            <a:avLst/>
          </a:prstGeom>
        </p:spPr>
        <p:txBody>
          <a:bodyPr/>
          <a:lstStyle>
            <a:lvl1pPr marL="6350" indent="0">
              <a:buFontTx/>
              <a:buNone/>
              <a:tabLst/>
              <a:defRPr sz="1200" cap="all" baseline="0">
                <a:solidFill>
                  <a:schemeClr val="bg1"/>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11" name="Google Shape;13;p1">
            <a:extLst>
              <a:ext uri="{FF2B5EF4-FFF2-40B4-BE49-F238E27FC236}">
                <a16:creationId xmlns:a16="http://schemas.microsoft.com/office/drawing/2014/main" id="{0ED55A11-4C5F-2040-B2F9-B5E4E56B6C5D}"/>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4" name="Picture 13" descr="A picture containing drawing&#10;&#10;Description automatically generated">
            <a:extLst>
              <a:ext uri="{FF2B5EF4-FFF2-40B4-BE49-F238E27FC236}">
                <a16:creationId xmlns:a16="http://schemas.microsoft.com/office/drawing/2014/main" id="{68ADE2AB-1C83-D043-8B51-8E561C5D7E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2886659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4" name="Picture 3" descr="A person standing in front of a mountain&#10;&#10;Description automatically generated">
            <a:extLst>
              <a:ext uri="{FF2B5EF4-FFF2-40B4-BE49-F238E27FC236}">
                <a16:creationId xmlns:a16="http://schemas.microsoft.com/office/drawing/2014/main" id="{45F2C5D5-AB7A-6844-9E4B-1A3B420551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351" y="1"/>
            <a:ext cx="9142647" cy="5143500"/>
          </a:xfrm>
          <a:prstGeom prst="rect">
            <a:avLst/>
          </a:prstGeom>
        </p:spPr>
      </p:pic>
      <p:sp>
        <p:nvSpPr>
          <p:cNvPr id="8" name="Rectangle 7">
            <a:extLst>
              <a:ext uri="{FF2B5EF4-FFF2-40B4-BE49-F238E27FC236}">
                <a16:creationId xmlns:a16="http://schemas.microsoft.com/office/drawing/2014/main" id="{6D46D5E8-E2A5-E144-90FD-D13A9812BE4D}"/>
              </a:ext>
            </a:extLst>
          </p:cNvPr>
          <p:cNvSpPr/>
          <p:nvPr userDrawn="1"/>
        </p:nvSpPr>
        <p:spPr>
          <a:xfrm>
            <a:off x="0" y="0"/>
            <a:ext cx="9141291" cy="5143500"/>
          </a:xfrm>
          <a:prstGeom prst="rect">
            <a:avLst/>
          </a:pr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noFill/>
              </a:ln>
            </a:endParaRPr>
          </a:p>
        </p:txBody>
      </p:sp>
      <p:sp>
        <p:nvSpPr>
          <p:cNvPr id="7" name="Google Shape;20;p3">
            <a:extLst>
              <a:ext uri="{FF2B5EF4-FFF2-40B4-BE49-F238E27FC236}">
                <a16:creationId xmlns:a16="http://schemas.microsoft.com/office/drawing/2014/main" id="{197A0CAC-3C48-1B47-B472-3E7E352D2988}"/>
              </a:ext>
            </a:extLst>
          </p:cNvPr>
          <p:cNvSpPr txBox="1">
            <a:spLocks noGrp="1"/>
          </p:cNvSpPr>
          <p:nvPr>
            <p:ph type="title"/>
          </p:nvPr>
        </p:nvSpPr>
        <p:spPr>
          <a:xfrm>
            <a:off x="457199" y="1935803"/>
            <a:ext cx="5214027" cy="2818411"/>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sz="36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2" name="Text Placeholder 10">
            <a:extLst>
              <a:ext uri="{FF2B5EF4-FFF2-40B4-BE49-F238E27FC236}">
                <a16:creationId xmlns:a16="http://schemas.microsoft.com/office/drawing/2014/main" id="{4425A6B7-9D3C-1D4C-8370-C3B962167041}"/>
              </a:ext>
            </a:extLst>
          </p:cNvPr>
          <p:cNvSpPr>
            <a:spLocks noGrp="1"/>
          </p:cNvSpPr>
          <p:nvPr>
            <p:ph type="body" sz="quarter" idx="13"/>
          </p:nvPr>
        </p:nvSpPr>
        <p:spPr>
          <a:xfrm>
            <a:off x="457201" y="1475901"/>
            <a:ext cx="5214026" cy="344460"/>
          </a:xfrm>
          <a:prstGeom prst="rect">
            <a:avLst/>
          </a:prstGeom>
        </p:spPr>
        <p:txBody>
          <a:bodyPr/>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pic>
        <p:nvPicPr>
          <p:cNvPr id="6" name="Picture 5" descr="A picture containing drawing, necklace&#10;&#10;Description automatically generated">
            <a:extLst>
              <a:ext uri="{FF2B5EF4-FFF2-40B4-BE49-F238E27FC236}">
                <a16:creationId xmlns:a16="http://schemas.microsoft.com/office/drawing/2014/main" id="{04C83323-4A45-4948-B303-EC9D1FB844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39710" y="1648131"/>
            <a:ext cx="1752465" cy="1787779"/>
          </a:xfrm>
          <a:prstGeom prst="rect">
            <a:avLst/>
          </a:prstGeom>
        </p:spPr>
      </p:pic>
      <p:sp>
        <p:nvSpPr>
          <p:cNvPr id="11" name="Google Shape;13;p1">
            <a:extLst>
              <a:ext uri="{FF2B5EF4-FFF2-40B4-BE49-F238E27FC236}">
                <a16:creationId xmlns:a16="http://schemas.microsoft.com/office/drawing/2014/main" id="{C07610F4-CAEA-764F-8CEB-9E31AA2D990D}"/>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3" name="Picture 12" descr="A picture containing drawing&#10;&#10;Description automatically generated">
            <a:extLst>
              <a:ext uri="{FF2B5EF4-FFF2-40B4-BE49-F238E27FC236}">
                <a16:creationId xmlns:a16="http://schemas.microsoft.com/office/drawing/2014/main" id="{C4DB7428-F006-2B43-A221-6DD6FA6321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3663945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chemeClr val="bg1"/>
        </a:solidFill>
        <a:effectLst/>
      </p:bgPr>
    </p:bg>
    <p:spTree>
      <p:nvGrpSpPr>
        <p:cNvPr id="1" name="Shape 19"/>
        <p:cNvGrpSpPr/>
        <p:nvPr/>
      </p:nvGrpSpPr>
      <p:grpSpPr>
        <a:xfrm>
          <a:off x="0" y="0"/>
          <a:ext cx="0" cy="0"/>
          <a:chOff x="0" y="0"/>
          <a:chExt cx="0" cy="0"/>
        </a:xfrm>
      </p:grpSpPr>
      <p:sp>
        <p:nvSpPr>
          <p:cNvPr id="7" name="Google Shape;20;p3">
            <a:extLst>
              <a:ext uri="{FF2B5EF4-FFF2-40B4-BE49-F238E27FC236}">
                <a16:creationId xmlns:a16="http://schemas.microsoft.com/office/drawing/2014/main" id="{90F71D3D-3BBC-1F48-8DAE-E72088465DF2}"/>
              </a:ext>
            </a:extLst>
          </p:cNvPr>
          <p:cNvSpPr txBox="1">
            <a:spLocks noGrp="1"/>
          </p:cNvSpPr>
          <p:nvPr>
            <p:ph type="title"/>
          </p:nvPr>
        </p:nvSpPr>
        <p:spPr>
          <a:xfrm>
            <a:off x="649704" y="555828"/>
            <a:ext cx="8076006" cy="602412"/>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Google Shape;21;p3">
            <a:extLst>
              <a:ext uri="{FF2B5EF4-FFF2-40B4-BE49-F238E27FC236}">
                <a16:creationId xmlns:a16="http://schemas.microsoft.com/office/drawing/2014/main" id="{49D16FDD-01BC-D149-9473-B1F1CF83F89E}"/>
              </a:ext>
            </a:extLst>
          </p:cNvPr>
          <p:cNvSpPr txBox="1">
            <a:spLocks noGrp="1"/>
          </p:cNvSpPr>
          <p:nvPr>
            <p:ph type="body" idx="1"/>
          </p:nvPr>
        </p:nvSpPr>
        <p:spPr>
          <a:xfrm>
            <a:off x="649704" y="1284973"/>
            <a:ext cx="7852133" cy="3212503"/>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 name="Text Placeholder 10">
            <a:extLst>
              <a:ext uri="{FF2B5EF4-FFF2-40B4-BE49-F238E27FC236}">
                <a16:creationId xmlns:a16="http://schemas.microsoft.com/office/drawing/2014/main" id="{8A77CF24-4EF0-D642-9881-78EBAC121790}"/>
              </a:ext>
            </a:extLst>
          </p:cNvPr>
          <p:cNvSpPr>
            <a:spLocks noGrp="1"/>
          </p:cNvSpPr>
          <p:nvPr>
            <p:ph type="body" sz="quarter" idx="13"/>
          </p:nvPr>
        </p:nvSpPr>
        <p:spPr>
          <a:xfrm>
            <a:off x="649704" y="212800"/>
            <a:ext cx="8076006" cy="313876"/>
          </a:xfrm>
          <a:prstGeom prst="rect">
            <a:avLst/>
          </a:prstGeom>
        </p:spPr>
        <p:txBody>
          <a:bodyPr anchor="t"/>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6" name="Google Shape;13;p1">
            <a:extLst>
              <a:ext uri="{FF2B5EF4-FFF2-40B4-BE49-F238E27FC236}">
                <a16:creationId xmlns:a16="http://schemas.microsoft.com/office/drawing/2014/main" id="{1C29DC2D-0C60-4048-8439-59E0C6A4BB31}"/>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695952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chemeClr val="bg1"/>
        </a:solidFill>
        <a:effectLst/>
      </p:bgPr>
    </p:bg>
    <p:spTree>
      <p:nvGrpSpPr>
        <p:cNvPr id="1" name="Shape 19"/>
        <p:cNvGrpSpPr/>
        <p:nvPr/>
      </p:nvGrpSpPr>
      <p:grpSpPr>
        <a:xfrm>
          <a:off x="0" y="0"/>
          <a:ext cx="0" cy="0"/>
          <a:chOff x="0" y="0"/>
          <a:chExt cx="0" cy="0"/>
        </a:xfrm>
      </p:grpSpPr>
      <p:pic>
        <p:nvPicPr>
          <p:cNvPr id="15" name="Picture 14" descr="A picture containing necklace, drawing, knot&#10;&#10;Description automatically generated">
            <a:extLst>
              <a:ext uri="{FF2B5EF4-FFF2-40B4-BE49-F238E27FC236}">
                <a16:creationId xmlns:a16="http://schemas.microsoft.com/office/drawing/2014/main" id="{B1FF3C1C-1EEA-1241-B3C3-AB92C72DCB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9304" y="309996"/>
            <a:ext cx="3584696" cy="483350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6A763943-7247-F24F-A0F9-40F84E7294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51587" y="1200151"/>
            <a:ext cx="4992413" cy="3185461"/>
          </a:xfrm>
          <a:prstGeom prst="rect">
            <a:avLst/>
          </a:prstGeom>
        </p:spPr>
      </p:pic>
      <p:sp>
        <p:nvSpPr>
          <p:cNvPr id="7" name="Picture Placeholder 6">
            <a:extLst>
              <a:ext uri="{FF2B5EF4-FFF2-40B4-BE49-F238E27FC236}">
                <a16:creationId xmlns:a16="http://schemas.microsoft.com/office/drawing/2014/main" id="{6881C1E9-D852-1940-9D99-0F9FAEE370CC}"/>
              </a:ext>
            </a:extLst>
          </p:cNvPr>
          <p:cNvSpPr>
            <a:spLocks noGrp="1"/>
          </p:cNvSpPr>
          <p:nvPr>
            <p:ph type="pic" sz="quarter" idx="13"/>
          </p:nvPr>
        </p:nvSpPr>
        <p:spPr>
          <a:xfrm>
            <a:off x="4787900" y="1425575"/>
            <a:ext cx="4044950" cy="2606675"/>
          </a:xfrm>
          <a:prstGeom prst="rect">
            <a:avLst/>
          </a:prstGeom>
        </p:spPr>
        <p:txBody>
          <a:bodyPr/>
          <a:lstStyle/>
          <a:p>
            <a:endParaRPr lang="en-GB"/>
          </a:p>
        </p:txBody>
      </p:sp>
      <p:sp>
        <p:nvSpPr>
          <p:cNvPr id="12" name="Google Shape;20;p3">
            <a:extLst>
              <a:ext uri="{FF2B5EF4-FFF2-40B4-BE49-F238E27FC236}">
                <a16:creationId xmlns:a16="http://schemas.microsoft.com/office/drawing/2014/main" id="{D5FF3193-7DB7-5348-B525-304C30BD209F}"/>
              </a:ext>
            </a:extLst>
          </p:cNvPr>
          <p:cNvSpPr txBox="1">
            <a:spLocks noGrp="1"/>
          </p:cNvSpPr>
          <p:nvPr>
            <p:ph type="title"/>
          </p:nvPr>
        </p:nvSpPr>
        <p:spPr>
          <a:xfrm>
            <a:off x="457200" y="199498"/>
            <a:ext cx="8375650" cy="85725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21;p3">
            <a:extLst>
              <a:ext uri="{FF2B5EF4-FFF2-40B4-BE49-F238E27FC236}">
                <a16:creationId xmlns:a16="http://schemas.microsoft.com/office/drawing/2014/main" id="{3D28A9A1-2A21-4E43-B137-4CB347305B63}"/>
              </a:ext>
            </a:extLst>
          </p:cNvPr>
          <p:cNvSpPr txBox="1">
            <a:spLocks noGrp="1"/>
          </p:cNvSpPr>
          <p:nvPr>
            <p:ph type="body" idx="1"/>
          </p:nvPr>
        </p:nvSpPr>
        <p:spPr>
          <a:xfrm>
            <a:off x="457200" y="1200151"/>
            <a:ext cx="3720246" cy="3394472"/>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8" name="Google Shape;13;p1">
            <a:extLst>
              <a:ext uri="{FF2B5EF4-FFF2-40B4-BE49-F238E27FC236}">
                <a16:creationId xmlns:a16="http://schemas.microsoft.com/office/drawing/2014/main" id="{86E4AC8B-8C62-D248-AB8E-FFF9FBC9C3A6}"/>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92374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bg>
      <p:bgPr>
        <a:solidFill>
          <a:schemeClr val="bg1"/>
        </a:solidFill>
        <a:effectLst/>
      </p:bgPr>
    </p:bg>
    <p:spTree>
      <p:nvGrpSpPr>
        <p:cNvPr id="1" name="Shape 19"/>
        <p:cNvGrpSpPr/>
        <p:nvPr/>
      </p:nvGrpSpPr>
      <p:grpSpPr>
        <a:xfrm>
          <a:off x="0" y="0"/>
          <a:ext cx="0" cy="0"/>
          <a:chOff x="0" y="0"/>
          <a:chExt cx="0" cy="0"/>
        </a:xfrm>
      </p:grpSpPr>
      <p:sp>
        <p:nvSpPr>
          <p:cNvPr id="19" name="Rectangle 18">
            <a:extLst>
              <a:ext uri="{FF2B5EF4-FFF2-40B4-BE49-F238E27FC236}">
                <a16:creationId xmlns:a16="http://schemas.microsoft.com/office/drawing/2014/main" id="{8026052B-48AF-7D4C-A4A0-8DBA4D296A44}"/>
              </a:ext>
            </a:extLst>
          </p:cNvPr>
          <p:cNvSpPr/>
          <p:nvPr userDrawn="1"/>
        </p:nvSpPr>
        <p:spPr>
          <a:xfrm>
            <a:off x="0" y="0"/>
            <a:ext cx="9144000" cy="2743199"/>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B39AB118-9D75-8349-BAEE-95F586383DF1}"/>
              </a:ext>
            </a:extLst>
          </p:cNvPr>
          <p:cNvSpPr>
            <a:spLocks noGrp="1"/>
          </p:cNvSpPr>
          <p:nvPr>
            <p:ph type="title"/>
          </p:nvPr>
        </p:nvSpPr>
        <p:spPr>
          <a:xfrm>
            <a:off x="1413932" y="947586"/>
            <a:ext cx="6316133" cy="857250"/>
          </a:xfrm>
          <a:prstGeom prst="rect">
            <a:avLst/>
          </a:prstGeom>
        </p:spPr>
        <p:txBody>
          <a:bodyPr/>
          <a:lstStyle>
            <a:lvl1pPr algn="ctr">
              <a:defRPr sz="3200" b="0">
                <a:solidFill>
                  <a:schemeClr val="bg1"/>
                </a:solidFill>
              </a:defRPr>
            </a:lvl1pPr>
          </a:lstStyle>
          <a:p>
            <a:pPr algn="ctr"/>
            <a:endParaRPr lang="en-US" dirty="0"/>
          </a:p>
        </p:txBody>
      </p:sp>
      <p:sp>
        <p:nvSpPr>
          <p:cNvPr id="4" name="Text Placeholder 3">
            <a:extLst>
              <a:ext uri="{FF2B5EF4-FFF2-40B4-BE49-F238E27FC236}">
                <a16:creationId xmlns:a16="http://schemas.microsoft.com/office/drawing/2014/main" id="{C7B28FD7-0501-A846-86B5-EB31EDFB4DAC}"/>
              </a:ext>
            </a:extLst>
          </p:cNvPr>
          <p:cNvSpPr>
            <a:spLocks noGrp="1"/>
          </p:cNvSpPr>
          <p:nvPr>
            <p:ph type="body" sz="quarter" idx="13"/>
          </p:nvPr>
        </p:nvSpPr>
        <p:spPr>
          <a:xfrm>
            <a:off x="571952" y="2205720"/>
            <a:ext cx="2457491" cy="2040820"/>
          </a:xfrm>
          <a:prstGeom prst="rect">
            <a:avLst/>
          </a:prstGeom>
          <a:solidFill>
            <a:schemeClr val="bg1"/>
          </a:solidFill>
          <a:ln w="6350" cap="rnd">
            <a:solidFill>
              <a:srgbClr val="AD9C70"/>
            </a:solidFill>
          </a:ln>
          <a:effectLst/>
        </p:spPr>
        <p:txBody>
          <a:bodyPr/>
          <a:lstStyle>
            <a:lvl1pPr marL="127000" indent="0">
              <a:buNone/>
              <a:defRPr>
                <a:solidFill>
                  <a:srgbClr val="002E40"/>
                </a:solidFill>
              </a:defRPr>
            </a:lvl1pPr>
            <a:lvl2pPr marL="584200" indent="0">
              <a:buNone/>
              <a:defRPr>
                <a:solidFill>
                  <a:srgbClr val="002E40"/>
                </a:solidFill>
              </a:defRPr>
            </a:lvl2pPr>
            <a:lvl3pPr marL="1041400" indent="0">
              <a:buNone/>
              <a:defRPr>
                <a:solidFill>
                  <a:srgbClr val="002E40"/>
                </a:solidFill>
              </a:defRPr>
            </a:lvl3pPr>
            <a:lvl4pPr marL="1498600" indent="0">
              <a:buNone/>
              <a:defRPr>
                <a:solidFill>
                  <a:srgbClr val="002E40"/>
                </a:solidFill>
              </a:defRPr>
            </a:lvl4pPr>
            <a:lvl5pPr marL="1955800" indent="0">
              <a:buNone/>
              <a:defRPr>
                <a:solidFill>
                  <a:srgbClr val="002E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3">
            <a:extLst>
              <a:ext uri="{FF2B5EF4-FFF2-40B4-BE49-F238E27FC236}">
                <a16:creationId xmlns:a16="http://schemas.microsoft.com/office/drawing/2014/main" id="{AA027599-CFBB-6144-97AC-547F92188CEA}"/>
              </a:ext>
            </a:extLst>
          </p:cNvPr>
          <p:cNvSpPr>
            <a:spLocks noGrp="1"/>
          </p:cNvSpPr>
          <p:nvPr>
            <p:ph type="body" sz="quarter" idx="14"/>
          </p:nvPr>
        </p:nvSpPr>
        <p:spPr>
          <a:xfrm>
            <a:off x="3343254" y="2205720"/>
            <a:ext cx="2457491" cy="2040820"/>
          </a:xfrm>
          <a:prstGeom prst="rect">
            <a:avLst/>
          </a:prstGeom>
          <a:solidFill>
            <a:schemeClr val="bg1"/>
          </a:solidFill>
          <a:ln w="6350" cap="rnd">
            <a:solidFill>
              <a:srgbClr val="AD9C70"/>
            </a:solidFill>
          </a:ln>
          <a:effectLst/>
        </p:spPr>
        <p:txBody>
          <a:bodyPr/>
          <a:lstStyle>
            <a:lvl1pPr marL="127000" indent="0">
              <a:buNone/>
              <a:defRPr>
                <a:solidFill>
                  <a:srgbClr val="002E40"/>
                </a:solidFill>
              </a:defRPr>
            </a:lvl1pPr>
            <a:lvl2pPr marL="584200" indent="0">
              <a:buNone/>
              <a:defRPr>
                <a:solidFill>
                  <a:srgbClr val="002E40"/>
                </a:solidFill>
              </a:defRPr>
            </a:lvl2pPr>
            <a:lvl3pPr marL="1041400" indent="0">
              <a:buNone/>
              <a:defRPr>
                <a:solidFill>
                  <a:srgbClr val="002E40"/>
                </a:solidFill>
              </a:defRPr>
            </a:lvl3pPr>
            <a:lvl4pPr marL="1498600" indent="0">
              <a:buNone/>
              <a:defRPr>
                <a:solidFill>
                  <a:srgbClr val="002E40"/>
                </a:solidFill>
              </a:defRPr>
            </a:lvl4pPr>
            <a:lvl5pPr marL="1955800" indent="0">
              <a:buNone/>
              <a:defRPr>
                <a:solidFill>
                  <a:srgbClr val="002E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3">
            <a:extLst>
              <a:ext uri="{FF2B5EF4-FFF2-40B4-BE49-F238E27FC236}">
                <a16:creationId xmlns:a16="http://schemas.microsoft.com/office/drawing/2014/main" id="{BA0B4D89-7CD1-5D4C-91A1-DC57117E69CB}"/>
              </a:ext>
            </a:extLst>
          </p:cNvPr>
          <p:cNvSpPr>
            <a:spLocks noGrp="1"/>
          </p:cNvSpPr>
          <p:nvPr>
            <p:ph type="body" sz="quarter" idx="15"/>
          </p:nvPr>
        </p:nvSpPr>
        <p:spPr>
          <a:xfrm>
            <a:off x="6077987" y="2205720"/>
            <a:ext cx="2457491" cy="2040820"/>
          </a:xfrm>
          <a:prstGeom prst="rect">
            <a:avLst/>
          </a:prstGeom>
          <a:solidFill>
            <a:schemeClr val="bg1"/>
          </a:solidFill>
          <a:ln w="6350" cap="rnd">
            <a:solidFill>
              <a:srgbClr val="AD9C70"/>
            </a:solidFill>
          </a:ln>
          <a:effectLst/>
        </p:spPr>
        <p:txBody>
          <a:bodyPr/>
          <a:lstStyle>
            <a:lvl1pPr marL="127000" indent="0">
              <a:buNone/>
              <a:defRPr>
                <a:solidFill>
                  <a:srgbClr val="002E40"/>
                </a:solidFill>
              </a:defRPr>
            </a:lvl1pPr>
            <a:lvl2pPr marL="584200" indent="0">
              <a:buNone/>
              <a:defRPr>
                <a:solidFill>
                  <a:srgbClr val="002E40"/>
                </a:solidFill>
              </a:defRPr>
            </a:lvl2pPr>
            <a:lvl3pPr marL="1041400" indent="0">
              <a:buNone/>
              <a:defRPr>
                <a:solidFill>
                  <a:srgbClr val="002E40"/>
                </a:solidFill>
              </a:defRPr>
            </a:lvl3pPr>
            <a:lvl4pPr marL="1498600" indent="0">
              <a:buNone/>
              <a:defRPr>
                <a:solidFill>
                  <a:srgbClr val="002E40"/>
                </a:solidFill>
              </a:defRPr>
            </a:lvl4pPr>
            <a:lvl5pPr marL="1955800" indent="0">
              <a:buNone/>
              <a:defRPr>
                <a:solidFill>
                  <a:srgbClr val="002E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0">
            <a:extLst>
              <a:ext uri="{FF2B5EF4-FFF2-40B4-BE49-F238E27FC236}">
                <a16:creationId xmlns:a16="http://schemas.microsoft.com/office/drawing/2014/main" id="{70F6B63B-7A25-0847-A5CD-85445E07A4A7}"/>
              </a:ext>
            </a:extLst>
          </p:cNvPr>
          <p:cNvSpPr>
            <a:spLocks noGrp="1"/>
          </p:cNvSpPr>
          <p:nvPr>
            <p:ph type="body" sz="quarter" idx="17"/>
          </p:nvPr>
        </p:nvSpPr>
        <p:spPr>
          <a:xfrm>
            <a:off x="457199" y="702379"/>
            <a:ext cx="8268511"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9" name="Google Shape;13;p1">
            <a:extLst>
              <a:ext uri="{FF2B5EF4-FFF2-40B4-BE49-F238E27FC236}">
                <a16:creationId xmlns:a16="http://schemas.microsoft.com/office/drawing/2014/main" id="{F988599A-285D-DA4A-88A0-86D89693D9EC}"/>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88194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sp>
        <p:nvSpPr>
          <p:cNvPr id="8" name="Picture Placeholder 6">
            <a:extLst>
              <a:ext uri="{FF2B5EF4-FFF2-40B4-BE49-F238E27FC236}">
                <a16:creationId xmlns:a16="http://schemas.microsoft.com/office/drawing/2014/main" id="{2D9A90AB-48E1-A442-92DA-EA18BED7A557}"/>
              </a:ext>
            </a:extLst>
          </p:cNvPr>
          <p:cNvSpPr>
            <a:spLocks noGrp="1"/>
          </p:cNvSpPr>
          <p:nvPr>
            <p:ph type="pic" sz="quarter" idx="13"/>
          </p:nvPr>
        </p:nvSpPr>
        <p:spPr>
          <a:xfrm>
            <a:off x="480074" y="1394343"/>
            <a:ext cx="8245636" cy="2915009"/>
          </a:xfrm>
          <a:prstGeom prst="rect">
            <a:avLst/>
          </a:prstGeom>
        </p:spPr>
        <p:txBody>
          <a:bodyPr/>
          <a:lstStyle/>
          <a:p>
            <a:endParaRPr lang="en-GB"/>
          </a:p>
        </p:txBody>
      </p:sp>
      <p:sp>
        <p:nvSpPr>
          <p:cNvPr id="3" name="Text Placeholder 2">
            <a:extLst>
              <a:ext uri="{FF2B5EF4-FFF2-40B4-BE49-F238E27FC236}">
                <a16:creationId xmlns:a16="http://schemas.microsoft.com/office/drawing/2014/main" id="{D63E5B55-5F9D-504F-8F31-7DF5DA9AD711}"/>
              </a:ext>
            </a:extLst>
          </p:cNvPr>
          <p:cNvSpPr>
            <a:spLocks noGrp="1"/>
          </p:cNvSpPr>
          <p:nvPr>
            <p:ph type="body" sz="quarter" idx="15"/>
          </p:nvPr>
        </p:nvSpPr>
        <p:spPr>
          <a:xfrm>
            <a:off x="479425" y="4526790"/>
            <a:ext cx="3984919" cy="301017"/>
          </a:xfrm>
        </p:spPr>
        <p:txBody>
          <a:bodyPr/>
          <a:lstStyle>
            <a:lvl1pPr marL="127000" indent="0">
              <a:buNone/>
              <a:defRPr sz="1000" i="1">
                <a:solidFill>
                  <a:srgbClr val="002E40"/>
                </a:solidFill>
              </a:defRPr>
            </a:lvl1pPr>
            <a:lvl2pPr marL="584200" indent="0">
              <a:buNone/>
              <a:defRPr sz="1000" i="1">
                <a:solidFill>
                  <a:srgbClr val="002E40"/>
                </a:solidFill>
              </a:defRPr>
            </a:lvl2pPr>
            <a:lvl3pPr marL="1041400" indent="0">
              <a:buNone/>
              <a:defRPr sz="1000" i="1">
                <a:solidFill>
                  <a:srgbClr val="002E40"/>
                </a:solidFill>
              </a:defRPr>
            </a:lvl3pPr>
            <a:lvl4pPr marL="1498600" indent="0">
              <a:buNone/>
              <a:defRPr sz="1000" i="1">
                <a:solidFill>
                  <a:srgbClr val="002E40"/>
                </a:solidFill>
              </a:defRPr>
            </a:lvl4pPr>
            <a:lvl5pPr marL="1955800" indent="0">
              <a:buNone/>
              <a:defRPr sz="1000" i="1">
                <a:solidFill>
                  <a:srgbClr val="002E4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Google Shape;20;p3">
            <a:extLst>
              <a:ext uri="{FF2B5EF4-FFF2-40B4-BE49-F238E27FC236}">
                <a16:creationId xmlns:a16="http://schemas.microsoft.com/office/drawing/2014/main" id="{C57C3DF7-151E-4342-8A07-A8810D521A6D}"/>
              </a:ext>
            </a:extLst>
          </p:cNvPr>
          <p:cNvSpPr txBox="1">
            <a:spLocks noGrp="1"/>
          </p:cNvSpPr>
          <p:nvPr>
            <p:ph type="title"/>
          </p:nvPr>
        </p:nvSpPr>
        <p:spPr>
          <a:xfrm>
            <a:off x="457199" y="447471"/>
            <a:ext cx="8268511" cy="786451"/>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Text Placeholder 10">
            <a:extLst>
              <a:ext uri="{FF2B5EF4-FFF2-40B4-BE49-F238E27FC236}">
                <a16:creationId xmlns:a16="http://schemas.microsoft.com/office/drawing/2014/main" id="{3DB8EC64-F964-B24F-8B9F-895FE3BBA0B3}"/>
              </a:ext>
            </a:extLst>
          </p:cNvPr>
          <p:cNvSpPr>
            <a:spLocks noGrp="1"/>
          </p:cNvSpPr>
          <p:nvPr>
            <p:ph type="body" sz="quarter" idx="17"/>
          </p:nvPr>
        </p:nvSpPr>
        <p:spPr>
          <a:xfrm>
            <a:off x="457199" y="287050"/>
            <a:ext cx="8268511" cy="344460"/>
          </a:xfrm>
          <a:prstGeom prst="rect">
            <a:avLst/>
          </a:prstGeom>
        </p:spPr>
        <p:txBody>
          <a:bodyPr/>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7" name="Google Shape;13;p1">
            <a:extLst>
              <a:ext uri="{FF2B5EF4-FFF2-40B4-BE49-F238E27FC236}">
                <a16:creationId xmlns:a16="http://schemas.microsoft.com/office/drawing/2014/main" id="{E7703C18-829A-0E44-93B9-4163FC692565}"/>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26414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sp>
        <p:nvSpPr>
          <p:cNvPr id="19" name="Rectangle 18">
            <a:extLst>
              <a:ext uri="{FF2B5EF4-FFF2-40B4-BE49-F238E27FC236}">
                <a16:creationId xmlns:a16="http://schemas.microsoft.com/office/drawing/2014/main" id="{8026052B-48AF-7D4C-A4A0-8DBA4D296A44}"/>
              </a:ext>
            </a:extLst>
          </p:cNvPr>
          <p:cNvSpPr/>
          <p:nvPr userDrawn="1"/>
        </p:nvSpPr>
        <p:spPr>
          <a:xfrm>
            <a:off x="0" y="1"/>
            <a:ext cx="9144000" cy="1254090"/>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6">
            <a:extLst>
              <a:ext uri="{FF2B5EF4-FFF2-40B4-BE49-F238E27FC236}">
                <a16:creationId xmlns:a16="http://schemas.microsoft.com/office/drawing/2014/main" id="{2D9A90AB-48E1-A442-92DA-EA18BED7A557}"/>
              </a:ext>
            </a:extLst>
          </p:cNvPr>
          <p:cNvSpPr>
            <a:spLocks noGrp="1"/>
          </p:cNvSpPr>
          <p:nvPr>
            <p:ph type="pic" sz="quarter" idx="13"/>
          </p:nvPr>
        </p:nvSpPr>
        <p:spPr>
          <a:xfrm>
            <a:off x="480074" y="1514744"/>
            <a:ext cx="3984919" cy="2567989"/>
          </a:xfrm>
          <a:prstGeom prst="rect">
            <a:avLst/>
          </a:prstGeom>
        </p:spPr>
        <p:txBody>
          <a:bodyPr/>
          <a:lstStyle/>
          <a:p>
            <a:endParaRPr lang="en-GB"/>
          </a:p>
        </p:txBody>
      </p:sp>
      <p:sp>
        <p:nvSpPr>
          <p:cNvPr id="9" name="Picture Placeholder 6">
            <a:extLst>
              <a:ext uri="{FF2B5EF4-FFF2-40B4-BE49-F238E27FC236}">
                <a16:creationId xmlns:a16="http://schemas.microsoft.com/office/drawing/2014/main" id="{EECD4CD1-39D8-A745-8C96-9A0825405ED4}"/>
              </a:ext>
            </a:extLst>
          </p:cNvPr>
          <p:cNvSpPr>
            <a:spLocks noGrp="1"/>
          </p:cNvSpPr>
          <p:nvPr>
            <p:ph type="pic" sz="quarter" idx="14"/>
          </p:nvPr>
        </p:nvSpPr>
        <p:spPr>
          <a:xfrm>
            <a:off x="4692151" y="1514744"/>
            <a:ext cx="3984919" cy="2567989"/>
          </a:xfrm>
          <a:prstGeom prst="rect">
            <a:avLst/>
          </a:prstGeom>
        </p:spPr>
        <p:txBody>
          <a:bodyPr/>
          <a:lstStyle/>
          <a:p>
            <a:endParaRPr lang="en-GB"/>
          </a:p>
        </p:txBody>
      </p:sp>
      <p:sp>
        <p:nvSpPr>
          <p:cNvPr id="3" name="Text Placeholder 2">
            <a:extLst>
              <a:ext uri="{FF2B5EF4-FFF2-40B4-BE49-F238E27FC236}">
                <a16:creationId xmlns:a16="http://schemas.microsoft.com/office/drawing/2014/main" id="{D63E5B55-5F9D-504F-8F31-7DF5DA9AD711}"/>
              </a:ext>
            </a:extLst>
          </p:cNvPr>
          <p:cNvSpPr>
            <a:spLocks noGrp="1"/>
          </p:cNvSpPr>
          <p:nvPr>
            <p:ph type="body" sz="quarter" idx="15"/>
          </p:nvPr>
        </p:nvSpPr>
        <p:spPr>
          <a:xfrm>
            <a:off x="479425" y="4241800"/>
            <a:ext cx="3984919" cy="301017"/>
          </a:xfrm>
        </p:spPr>
        <p:txBody>
          <a:bodyPr/>
          <a:lstStyle>
            <a:lvl1pPr marL="127000" indent="0">
              <a:buNone/>
              <a:defRPr sz="1000" i="1">
                <a:solidFill>
                  <a:srgbClr val="002E40"/>
                </a:solidFill>
              </a:defRPr>
            </a:lvl1pPr>
            <a:lvl2pPr marL="584200" indent="0">
              <a:buNone/>
              <a:defRPr sz="1000" i="1">
                <a:solidFill>
                  <a:srgbClr val="002E40"/>
                </a:solidFill>
              </a:defRPr>
            </a:lvl2pPr>
            <a:lvl3pPr marL="1041400" indent="0">
              <a:buNone/>
              <a:defRPr sz="1000" i="1">
                <a:solidFill>
                  <a:srgbClr val="002E40"/>
                </a:solidFill>
              </a:defRPr>
            </a:lvl3pPr>
            <a:lvl4pPr marL="1498600" indent="0">
              <a:buNone/>
              <a:defRPr sz="1000" i="1">
                <a:solidFill>
                  <a:srgbClr val="002E40"/>
                </a:solidFill>
              </a:defRPr>
            </a:lvl4pPr>
            <a:lvl5pPr marL="1955800" indent="0">
              <a:buNone/>
              <a:defRPr sz="1000" i="1">
                <a:solidFill>
                  <a:srgbClr val="002E4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2">
            <a:extLst>
              <a:ext uri="{FF2B5EF4-FFF2-40B4-BE49-F238E27FC236}">
                <a16:creationId xmlns:a16="http://schemas.microsoft.com/office/drawing/2014/main" id="{90E96D14-D7A9-4740-A5E9-ABD88F9D3042}"/>
              </a:ext>
            </a:extLst>
          </p:cNvPr>
          <p:cNvSpPr>
            <a:spLocks noGrp="1"/>
          </p:cNvSpPr>
          <p:nvPr>
            <p:ph type="body" sz="quarter" idx="16"/>
          </p:nvPr>
        </p:nvSpPr>
        <p:spPr>
          <a:xfrm>
            <a:off x="4679656" y="4242341"/>
            <a:ext cx="3984919" cy="301017"/>
          </a:xfrm>
        </p:spPr>
        <p:txBody>
          <a:bodyPr/>
          <a:lstStyle>
            <a:lvl1pPr marL="127000" indent="0">
              <a:buNone/>
              <a:defRPr sz="1000" i="1">
                <a:solidFill>
                  <a:srgbClr val="002E40"/>
                </a:solidFill>
              </a:defRPr>
            </a:lvl1pPr>
            <a:lvl2pPr marL="584200" indent="0">
              <a:buNone/>
              <a:defRPr sz="1000" i="1">
                <a:solidFill>
                  <a:srgbClr val="002E40"/>
                </a:solidFill>
              </a:defRPr>
            </a:lvl2pPr>
            <a:lvl3pPr marL="1041400" indent="0">
              <a:buNone/>
              <a:defRPr sz="1000" i="1">
                <a:solidFill>
                  <a:srgbClr val="002E40"/>
                </a:solidFill>
              </a:defRPr>
            </a:lvl3pPr>
            <a:lvl4pPr marL="1498600" indent="0">
              <a:buNone/>
              <a:defRPr sz="1000" i="1">
                <a:solidFill>
                  <a:srgbClr val="002E40"/>
                </a:solidFill>
              </a:defRPr>
            </a:lvl4pPr>
            <a:lvl5pPr marL="1955800" indent="0">
              <a:buNone/>
              <a:defRPr sz="1000" i="1">
                <a:solidFill>
                  <a:srgbClr val="002E4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Google Shape;20;p3">
            <a:extLst>
              <a:ext uri="{FF2B5EF4-FFF2-40B4-BE49-F238E27FC236}">
                <a16:creationId xmlns:a16="http://schemas.microsoft.com/office/drawing/2014/main" id="{C57C3DF7-151E-4342-8A07-A8810D521A6D}"/>
              </a:ext>
            </a:extLst>
          </p:cNvPr>
          <p:cNvSpPr txBox="1">
            <a:spLocks noGrp="1"/>
          </p:cNvSpPr>
          <p:nvPr>
            <p:ph type="title"/>
          </p:nvPr>
        </p:nvSpPr>
        <p:spPr>
          <a:xfrm>
            <a:off x="457199" y="447471"/>
            <a:ext cx="8268511" cy="786451"/>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3F3F3F"/>
              </a:buClr>
              <a:buSzPts val="1800"/>
              <a:buNone/>
              <a:defRPr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Text Placeholder 10">
            <a:extLst>
              <a:ext uri="{FF2B5EF4-FFF2-40B4-BE49-F238E27FC236}">
                <a16:creationId xmlns:a16="http://schemas.microsoft.com/office/drawing/2014/main" id="{3DB8EC64-F964-B24F-8B9F-895FE3BBA0B3}"/>
              </a:ext>
            </a:extLst>
          </p:cNvPr>
          <p:cNvSpPr>
            <a:spLocks noGrp="1"/>
          </p:cNvSpPr>
          <p:nvPr>
            <p:ph type="body" sz="quarter" idx="17"/>
          </p:nvPr>
        </p:nvSpPr>
        <p:spPr>
          <a:xfrm>
            <a:off x="457199" y="287050"/>
            <a:ext cx="8268511" cy="344460"/>
          </a:xfrm>
          <a:prstGeom prst="rect">
            <a:avLst/>
          </a:prstGeom>
        </p:spPr>
        <p:txBody>
          <a:bodyPr/>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10" name="Google Shape;13;p1">
            <a:extLst>
              <a:ext uri="{FF2B5EF4-FFF2-40B4-BE49-F238E27FC236}">
                <a16:creationId xmlns:a16="http://schemas.microsoft.com/office/drawing/2014/main" id="{EAABA637-D2F9-8B44-8C53-7FC40B84B405}"/>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Tree>
    <p:extLst>
      <p:ext uri="{BB962C8B-B14F-4D97-AF65-F5344CB8AC3E}">
        <p14:creationId xmlns:p14="http://schemas.microsoft.com/office/powerpoint/2010/main" val="1021450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sp>
        <p:nvSpPr>
          <p:cNvPr id="13" name="Rectangle 12">
            <a:extLst>
              <a:ext uri="{FF2B5EF4-FFF2-40B4-BE49-F238E27FC236}">
                <a16:creationId xmlns:a16="http://schemas.microsoft.com/office/drawing/2014/main" id="{6B16A728-B8F1-7D44-91B8-B9383D9128E7}"/>
              </a:ext>
            </a:extLst>
          </p:cNvPr>
          <p:cNvSpPr/>
          <p:nvPr userDrawn="1"/>
        </p:nvSpPr>
        <p:spPr>
          <a:xfrm>
            <a:off x="2709" y="0"/>
            <a:ext cx="9141291" cy="5143500"/>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a:noFill/>
              </a:ln>
            </a:endParaRPr>
          </a:p>
        </p:txBody>
      </p:sp>
      <p:sp>
        <p:nvSpPr>
          <p:cNvPr id="15" name="Google Shape;16;p2">
            <a:extLst>
              <a:ext uri="{FF2B5EF4-FFF2-40B4-BE49-F238E27FC236}">
                <a16:creationId xmlns:a16="http://schemas.microsoft.com/office/drawing/2014/main" id="{768D26F9-9925-F54D-A91C-197008A78EAA}"/>
              </a:ext>
            </a:extLst>
          </p:cNvPr>
          <p:cNvSpPr txBox="1">
            <a:spLocks noGrp="1"/>
          </p:cNvSpPr>
          <p:nvPr>
            <p:ph type="title"/>
          </p:nvPr>
        </p:nvSpPr>
        <p:spPr>
          <a:xfrm>
            <a:off x="1831850" y="2627699"/>
            <a:ext cx="5480299" cy="1405841"/>
          </a:xfrm>
          <a:prstGeom prst="rect">
            <a:avLst/>
          </a:prstGeom>
          <a:noFill/>
          <a:ln>
            <a:noFill/>
          </a:ln>
        </p:spPr>
        <p:txBody>
          <a:bodyPr spcFirstLastPara="1" wrap="square" lIns="91425" tIns="45700" rIns="91425" bIns="45700" anchor="t" anchorCtr="0"/>
          <a:lstStyle>
            <a:lvl1pPr lvl="0" algn="ctr">
              <a:spcBef>
                <a:spcPts val="0"/>
              </a:spcBef>
              <a:spcAft>
                <a:spcPts val="0"/>
              </a:spcAft>
              <a:buClr>
                <a:srgbClr val="3F3F3F"/>
              </a:buClr>
              <a:buSzPts val="1800"/>
              <a:buNone/>
              <a:defRPr sz="34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6" name="Text Placeholder 10">
            <a:extLst>
              <a:ext uri="{FF2B5EF4-FFF2-40B4-BE49-F238E27FC236}">
                <a16:creationId xmlns:a16="http://schemas.microsoft.com/office/drawing/2014/main" id="{A0D3DC86-D9C7-D843-A010-09D3EECA1C44}"/>
              </a:ext>
            </a:extLst>
          </p:cNvPr>
          <p:cNvSpPr>
            <a:spLocks noGrp="1"/>
          </p:cNvSpPr>
          <p:nvPr>
            <p:ph type="body" sz="quarter" idx="13"/>
          </p:nvPr>
        </p:nvSpPr>
        <p:spPr>
          <a:xfrm>
            <a:off x="1831850" y="2283239"/>
            <a:ext cx="5480299"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pic>
        <p:nvPicPr>
          <p:cNvPr id="7" name="Picture 6" descr="A picture containing drawing&#10;&#10;Description automatically generated">
            <a:extLst>
              <a:ext uri="{FF2B5EF4-FFF2-40B4-BE49-F238E27FC236}">
                <a16:creationId xmlns:a16="http://schemas.microsoft.com/office/drawing/2014/main" id="{96A8FC1D-A49B-A348-8D4B-C675E4890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86029" y="978922"/>
            <a:ext cx="1771941" cy="741896"/>
          </a:xfrm>
          <a:prstGeom prst="rect">
            <a:avLst/>
          </a:prstGeom>
        </p:spPr>
      </p:pic>
      <p:sp>
        <p:nvSpPr>
          <p:cNvPr id="10" name="Google Shape;16;p2">
            <a:extLst>
              <a:ext uri="{FF2B5EF4-FFF2-40B4-BE49-F238E27FC236}">
                <a16:creationId xmlns:a16="http://schemas.microsoft.com/office/drawing/2014/main" id="{55043254-E1C5-ED43-AC6B-0F063E225015}"/>
              </a:ext>
            </a:extLst>
          </p:cNvPr>
          <p:cNvSpPr txBox="1">
            <a:spLocks/>
          </p:cNvSpPr>
          <p:nvPr userDrawn="1"/>
        </p:nvSpPr>
        <p:spPr>
          <a:xfrm>
            <a:off x="1826341" y="3010449"/>
            <a:ext cx="5480299" cy="1405841"/>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3F3F3F"/>
              </a:buClr>
              <a:buSzPts val="1800"/>
              <a:buFont typeface="Arial"/>
              <a:buNone/>
              <a:defRPr sz="3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lang="en-GB" dirty="0"/>
          </a:p>
        </p:txBody>
      </p:sp>
      <p:sp>
        <p:nvSpPr>
          <p:cNvPr id="11" name="Google Shape;13;p1">
            <a:extLst>
              <a:ext uri="{FF2B5EF4-FFF2-40B4-BE49-F238E27FC236}">
                <a16:creationId xmlns:a16="http://schemas.microsoft.com/office/drawing/2014/main" id="{96DBF296-438A-BF41-AF61-BB8CC626A6FC}"/>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2" name="Picture 11" descr="A picture containing drawing&#10;&#10;Description automatically generated">
            <a:extLst>
              <a:ext uri="{FF2B5EF4-FFF2-40B4-BE49-F238E27FC236}">
                <a16:creationId xmlns:a16="http://schemas.microsoft.com/office/drawing/2014/main" id="{53257FF5-1C9C-BB4C-B73C-B1039B9CBF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4144518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884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sp>
        <p:nvSpPr>
          <p:cNvPr id="7" name="Google Shape;20;p3">
            <a:extLst>
              <a:ext uri="{FF2B5EF4-FFF2-40B4-BE49-F238E27FC236}">
                <a16:creationId xmlns:a16="http://schemas.microsoft.com/office/drawing/2014/main" id="{90F71D3D-3BBC-1F48-8DAE-E72088465DF2}"/>
              </a:ext>
            </a:extLst>
          </p:cNvPr>
          <p:cNvSpPr txBox="1">
            <a:spLocks noGrp="1"/>
          </p:cNvSpPr>
          <p:nvPr>
            <p:ph type="title"/>
          </p:nvPr>
        </p:nvSpPr>
        <p:spPr>
          <a:xfrm>
            <a:off x="640080" y="199498"/>
            <a:ext cx="7861758" cy="857250"/>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5" name="Google Shape;13;p1">
            <a:extLst>
              <a:ext uri="{FF2B5EF4-FFF2-40B4-BE49-F238E27FC236}">
                <a16:creationId xmlns:a16="http://schemas.microsoft.com/office/drawing/2014/main" id="{FF7402B6-E715-E540-AE60-1840CFDA5A0D}"/>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
        <p:nvSpPr>
          <p:cNvPr id="12" name="Google Shape;21;p3">
            <a:extLst>
              <a:ext uri="{FF2B5EF4-FFF2-40B4-BE49-F238E27FC236}">
                <a16:creationId xmlns:a16="http://schemas.microsoft.com/office/drawing/2014/main" id="{2CC3AAF0-8DF6-1242-B652-1E60D8A92FC7}"/>
              </a:ext>
            </a:extLst>
          </p:cNvPr>
          <p:cNvSpPr txBox="1">
            <a:spLocks noGrp="1"/>
          </p:cNvSpPr>
          <p:nvPr>
            <p:ph type="body" idx="1"/>
          </p:nvPr>
        </p:nvSpPr>
        <p:spPr>
          <a:xfrm>
            <a:off x="649704" y="1284973"/>
            <a:ext cx="7852133" cy="3212503"/>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41355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6" name="Picture 5" descr="A picture containing necklace, drawing, knot&#10;&#10;Description automatically generated">
            <a:extLst>
              <a:ext uri="{FF2B5EF4-FFF2-40B4-BE49-F238E27FC236}">
                <a16:creationId xmlns:a16="http://schemas.microsoft.com/office/drawing/2014/main" id="{C6450766-EF09-6C4D-9BC5-D3EA7A1462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456" t="-100800"/>
          <a:stretch/>
        </p:blipFill>
        <p:spPr>
          <a:xfrm>
            <a:off x="6887704" y="2101174"/>
            <a:ext cx="2256296" cy="3042326"/>
          </a:xfrm>
          <a:prstGeom prst="rect">
            <a:avLst/>
          </a:prstGeom>
        </p:spPr>
      </p:pic>
      <p:sp>
        <p:nvSpPr>
          <p:cNvPr id="8" name="Google Shape;13;p1">
            <a:extLst>
              <a:ext uri="{FF2B5EF4-FFF2-40B4-BE49-F238E27FC236}">
                <a16:creationId xmlns:a16="http://schemas.microsoft.com/office/drawing/2014/main" id="{624DCA4E-7483-484A-9E7C-BC3F28110961}"/>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sp>
        <p:nvSpPr>
          <p:cNvPr id="11" name="Google Shape;20;p3">
            <a:extLst>
              <a:ext uri="{FF2B5EF4-FFF2-40B4-BE49-F238E27FC236}">
                <a16:creationId xmlns:a16="http://schemas.microsoft.com/office/drawing/2014/main" id="{B701C0B9-76D5-3947-84D9-1B5311479232}"/>
              </a:ext>
            </a:extLst>
          </p:cNvPr>
          <p:cNvSpPr txBox="1">
            <a:spLocks noGrp="1"/>
          </p:cNvSpPr>
          <p:nvPr>
            <p:ph type="title"/>
          </p:nvPr>
        </p:nvSpPr>
        <p:spPr>
          <a:xfrm>
            <a:off x="649704" y="555828"/>
            <a:ext cx="8076006" cy="602412"/>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21;p3">
            <a:extLst>
              <a:ext uri="{FF2B5EF4-FFF2-40B4-BE49-F238E27FC236}">
                <a16:creationId xmlns:a16="http://schemas.microsoft.com/office/drawing/2014/main" id="{9ED12C2B-0357-B645-BF68-B8E71F015014}"/>
              </a:ext>
            </a:extLst>
          </p:cNvPr>
          <p:cNvSpPr txBox="1">
            <a:spLocks noGrp="1"/>
          </p:cNvSpPr>
          <p:nvPr>
            <p:ph type="body" idx="1"/>
          </p:nvPr>
        </p:nvSpPr>
        <p:spPr>
          <a:xfrm>
            <a:off x="649704" y="1284973"/>
            <a:ext cx="7852133" cy="3212503"/>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 name="Text Placeholder 10">
            <a:extLst>
              <a:ext uri="{FF2B5EF4-FFF2-40B4-BE49-F238E27FC236}">
                <a16:creationId xmlns:a16="http://schemas.microsoft.com/office/drawing/2014/main" id="{36ECAECA-3F73-5146-909F-29D566777883}"/>
              </a:ext>
            </a:extLst>
          </p:cNvPr>
          <p:cNvSpPr>
            <a:spLocks noGrp="1"/>
          </p:cNvSpPr>
          <p:nvPr>
            <p:ph type="body" sz="quarter" idx="13"/>
          </p:nvPr>
        </p:nvSpPr>
        <p:spPr>
          <a:xfrm>
            <a:off x="649704" y="212800"/>
            <a:ext cx="8076006" cy="313876"/>
          </a:xfrm>
          <a:prstGeom prst="rect">
            <a:avLst/>
          </a:prstGeom>
        </p:spPr>
        <p:txBody>
          <a:bodyPr anchor="t"/>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467064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FCD03C70-BA28-9441-9BBB-BE912D08DD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4" y="3630496"/>
            <a:ext cx="9141291" cy="1513004"/>
          </a:xfrm>
          <a:prstGeom prst="rect">
            <a:avLst/>
          </a:prstGeom>
        </p:spPr>
      </p:pic>
      <p:sp>
        <p:nvSpPr>
          <p:cNvPr id="14" name="Google Shape;13;p1">
            <a:extLst>
              <a:ext uri="{FF2B5EF4-FFF2-40B4-BE49-F238E27FC236}">
                <a16:creationId xmlns:a16="http://schemas.microsoft.com/office/drawing/2014/main" id="{B6011069-5EFB-FB4E-B486-B22551B967B4}"/>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5" name="Picture 14" descr="A picture containing drawing&#10;&#10;Description automatically generated">
            <a:extLst>
              <a:ext uri="{FF2B5EF4-FFF2-40B4-BE49-F238E27FC236}">
                <a16:creationId xmlns:a16="http://schemas.microsoft.com/office/drawing/2014/main" id="{F27FBE02-2956-304A-AF29-9318D536FE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
        <p:nvSpPr>
          <p:cNvPr id="8" name="Google Shape;20;p3">
            <a:extLst>
              <a:ext uri="{FF2B5EF4-FFF2-40B4-BE49-F238E27FC236}">
                <a16:creationId xmlns:a16="http://schemas.microsoft.com/office/drawing/2014/main" id="{F2C49A8A-B3DD-AB41-8B63-90FC1591480B}"/>
              </a:ext>
            </a:extLst>
          </p:cNvPr>
          <p:cNvSpPr txBox="1">
            <a:spLocks noGrp="1"/>
          </p:cNvSpPr>
          <p:nvPr>
            <p:ph type="title"/>
          </p:nvPr>
        </p:nvSpPr>
        <p:spPr>
          <a:xfrm>
            <a:off x="649704" y="555828"/>
            <a:ext cx="8076006" cy="602412"/>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 name="Google Shape;21;p3">
            <a:extLst>
              <a:ext uri="{FF2B5EF4-FFF2-40B4-BE49-F238E27FC236}">
                <a16:creationId xmlns:a16="http://schemas.microsoft.com/office/drawing/2014/main" id="{DA7B4D7C-7EC2-D945-B7B7-0ABFD8BD529B}"/>
              </a:ext>
            </a:extLst>
          </p:cNvPr>
          <p:cNvSpPr txBox="1">
            <a:spLocks noGrp="1"/>
          </p:cNvSpPr>
          <p:nvPr>
            <p:ph type="body" idx="1"/>
          </p:nvPr>
        </p:nvSpPr>
        <p:spPr>
          <a:xfrm>
            <a:off x="649704" y="1284974"/>
            <a:ext cx="7852133" cy="2305250"/>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 name="Text Placeholder 10">
            <a:extLst>
              <a:ext uri="{FF2B5EF4-FFF2-40B4-BE49-F238E27FC236}">
                <a16:creationId xmlns:a16="http://schemas.microsoft.com/office/drawing/2014/main" id="{19416506-CD3F-2B4D-89CA-70C59209ACC5}"/>
              </a:ext>
            </a:extLst>
          </p:cNvPr>
          <p:cNvSpPr>
            <a:spLocks noGrp="1"/>
          </p:cNvSpPr>
          <p:nvPr>
            <p:ph type="body" sz="quarter" idx="13"/>
          </p:nvPr>
        </p:nvSpPr>
        <p:spPr>
          <a:xfrm>
            <a:off x="649704" y="212800"/>
            <a:ext cx="8076006" cy="313876"/>
          </a:xfrm>
          <a:prstGeom prst="rect">
            <a:avLst/>
          </a:prstGeom>
        </p:spPr>
        <p:txBody>
          <a:bodyPr anchor="t"/>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33682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9" name="Picture 8" descr="A picture containing screen, object, tree&#10;&#10;Description automatically generated">
            <a:extLst>
              <a:ext uri="{FF2B5EF4-FFF2-40B4-BE49-F238E27FC236}">
                <a16:creationId xmlns:a16="http://schemas.microsoft.com/office/drawing/2014/main" id="{51D442F6-E704-FA48-8F0B-E28B888700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630497"/>
            <a:ext cx="9141291" cy="1513004"/>
          </a:xfrm>
          <a:prstGeom prst="rect">
            <a:avLst/>
          </a:prstGeom>
        </p:spPr>
      </p:pic>
      <p:sp>
        <p:nvSpPr>
          <p:cNvPr id="8" name="Google Shape;13;p1">
            <a:extLst>
              <a:ext uri="{FF2B5EF4-FFF2-40B4-BE49-F238E27FC236}">
                <a16:creationId xmlns:a16="http://schemas.microsoft.com/office/drawing/2014/main" id="{EEE7F7BA-1A9E-E748-8E46-ADC6DE438086}"/>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3" name="Picture 12" descr="A picture containing drawing&#10;&#10;Description automatically generated">
            <a:extLst>
              <a:ext uri="{FF2B5EF4-FFF2-40B4-BE49-F238E27FC236}">
                <a16:creationId xmlns:a16="http://schemas.microsoft.com/office/drawing/2014/main" id="{1CE2559B-CC35-1C43-86AD-19AD6E81A6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
        <p:nvSpPr>
          <p:cNvPr id="11" name="Google Shape;20;p3">
            <a:extLst>
              <a:ext uri="{FF2B5EF4-FFF2-40B4-BE49-F238E27FC236}">
                <a16:creationId xmlns:a16="http://schemas.microsoft.com/office/drawing/2014/main" id="{624414BF-08F2-DE44-B21E-343515E49861}"/>
              </a:ext>
            </a:extLst>
          </p:cNvPr>
          <p:cNvSpPr txBox="1">
            <a:spLocks noGrp="1"/>
          </p:cNvSpPr>
          <p:nvPr>
            <p:ph type="title"/>
          </p:nvPr>
        </p:nvSpPr>
        <p:spPr>
          <a:xfrm>
            <a:off x="649704" y="555828"/>
            <a:ext cx="8076006" cy="602412"/>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21;p3">
            <a:extLst>
              <a:ext uri="{FF2B5EF4-FFF2-40B4-BE49-F238E27FC236}">
                <a16:creationId xmlns:a16="http://schemas.microsoft.com/office/drawing/2014/main" id="{7B7FA9C9-8C9C-CC41-B69F-238F5A8EF6DD}"/>
              </a:ext>
            </a:extLst>
          </p:cNvPr>
          <p:cNvSpPr txBox="1">
            <a:spLocks noGrp="1"/>
          </p:cNvSpPr>
          <p:nvPr>
            <p:ph type="body" idx="1"/>
          </p:nvPr>
        </p:nvSpPr>
        <p:spPr>
          <a:xfrm>
            <a:off x="649704" y="1284974"/>
            <a:ext cx="7852133" cy="2305250"/>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5" name="Text Placeholder 10">
            <a:extLst>
              <a:ext uri="{FF2B5EF4-FFF2-40B4-BE49-F238E27FC236}">
                <a16:creationId xmlns:a16="http://schemas.microsoft.com/office/drawing/2014/main" id="{5F9D3757-7896-8946-A918-430DFFCCDBEF}"/>
              </a:ext>
            </a:extLst>
          </p:cNvPr>
          <p:cNvSpPr>
            <a:spLocks noGrp="1"/>
          </p:cNvSpPr>
          <p:nvPr>
            <p:ph type="body" sz="quarter" idx="13"/>
          </p:nvPr>
        </p:nvSpPr>
        <p:spPr>
          <a:xfrm>
            <a:off x="649704" y="212800"/>
            <a:ext cx="8076006" cy="313876"/>
          </a:xfrm>
          <a:prstGeom prst="rect">
            <a:avLst/>
          </a:prstGeom>
        </p:spPr>
        <p:txBody>
          <a:bodyPr anchor="t"/>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92421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FCD03C70-BA28-9441-9BBB-BE912D08DD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4" y="4357048"/>
            <a:ext cx="9141291" cy="786452"/>
          </a:xfrm>
          <a:prstGeom prst="rect">
            <a:avLst/>
          </a:prstGeom>
        </p:spPr>
      </p:pic>
      <p:sp>
        <p:nvSpPr>
          <p:cNvPr id="8" name="Google Shape;13;p1">
            <a:extLst>
              <a:ext uri="{FF2B5EF4-FFF2-40B4-BE49-F238E27FC236}">
                <a16:creationId xmlns:a16="http://schemas.microsoft.com/office/drawing/2014/main" id="{598EEAE1-4DF0-224E-907A-797631D7ADB2}"/>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9" name="Picture 8" descr="A close up of a logo&#10;&#10;Description automatically generated">
            <a:extLst>
              <a:ext uri="{FF2B5EF4-FFF2-40B4-BE49-F238E27FC236}">
                <a16:creationId xmlns:a16="http://schemas.microsoft.com/office/drawing/2014/main" id="{9BC9A15F-9070-9F4E-80C2-85DA0C4E09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5" y="4590595"/>
            <a:ext cx="366815" cy="366815"/>
          </a:xfrm>
          <a:prstGeom prst="rect">
            <a:avLst/>
          </a:prstGeom>
        </p:spPr>
      </p:pic>
      <p:sp>
        <p:nvSpPr>
          <p:cNvPr id="11" name="Google Shape;20;p3">
            <a:extLst>
              <a:ext uri="{FF2B5EF4-FFF2-40B4-BE49-F238E27FC236}">
                <a16:creationId xmlns:a16="http://schemas.microsoft.com/office/drawing/2014/main" id="{1D105C96-C4E4-C547-A083-F6E01CDEF010}"/>
              </a:ext>
            </a:extLst>
          </p:cNvPr>
          <p:cNvSpPr txBox="1">
            <a:spLocks noGrp="1"/>
          </p:cNvSpPr>
          <p:nvPr>
            <p:ph type="title"/>
          </p:nvPr>
        </p:nvSpPr>
        <p:spPr>
          <a:xfrm>
            <a:off x="649704" y="555828"/>
            <a:ext cx="8076006" cy="602412"/>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3" name="Google Shape;21;p3">
            <a:extLst>
              <a:ext uri="{FF2B5EF4-FFF2-40B4-BE49-F238E27FC236}">
                <a16:creationId xmlns:a16="http://schemas.microsoft.com/office/drawing/2014/main" id="{747555D1-234C-C243-8EED-699F9CC316F8}"/>
              </a:ext>
            </a:extLst>
          </p:cNvPr>
          <p:cNvSpPr txBox="1">
            <a:spLocks noGrp="1"/>
          </p:cNvSpPr>
          <p:nvPr>
            <p:ph type="body" idx="1"/>
          </p:nvPr>
        </p:nvSpPr>
        <p:spPr>
          <a:xfrm>
            <a:off x="649704" y="1284974"/>
            <a:ext cx="7852133" cy="2305250"/>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 name="Text Placeholder 10">
            <a:extLst>
              <a:ext uri="{FF2B5EF4-FFF2-40B4-BE49-F238E27FC236}">
                <a16:creationId xmlns:a16="http://schemas.microsoft.com/office/drawing/2014/main" id="{5CC9D5F4-9E74-B34F-9C62-E2AD09057707}"/>
              </a:ext>
            </a:extLst>
          </p:cNvPr>
          <p:cNvSpPr>
            <a:spLocks noGrp="1"/>
          </p:cNvSpPr>
          <p:nvPr>
            <p:ph type="body" sz="quarter" idx="13"/>
          </p:nvPr>
        </p:nvSpPr>
        <p:spPr>
          <a:xfrm>
            <a:off x="649704" y="212800"/>
            <a:ext cx="8076006" cy="313876"/>
          </a:xfrm>
          <a:prstGeom prst="rect">
            <a:avLst/>
          </a:prstGeom>
        </p:spPr>
        <p:txBody>
          <a:bodyPr anchor="t"/>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1245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9" name="Picture 8" descr="A picture containing screen, object, tree&#10;&#10;Description automatically generated">
            <a:extLst>
              <a:ext uri="{FF2B5EF4-FFF2-40B4-BE49-F238E27FC236}">
                <a16:creationId xmlns:a16="http://schemas.microsoft.com/office/drawing/2014/main" id="{51D442F6-E704-FA48-8F0B-E28B8887001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357049"/>
            <a:ext cx="9141291" cy="786451"/>
          </a:xfrm>
          <a:prstGeom prst="rect">
            <a:avLst/>
          </a:prstGeom>
        </p:spPr>
      </p:pic>
      <p:sp>
        <p:nvSpPr>
          <p:cNvPr id="8" name="Google Shape;13;p1">
            <a:extLst>
              <a:ext uri="{FF2B5EF4-FFF2-40B4-BE49-F238E27FC236}">
                <a16:creationId xmlns:a16="http://schemas.microsoft.com/office/drawing/2014/main" id="{AA542425-A56B-9D46-9D5F-3BE646AA2B7E}"/>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3" name="Picture 12" descr="A picture containing drawing&#10;&#10;Description automatically generated">
            <a:extLst>
              <a:ext uri="{FF2B5EF4-FFF2-40B4-BE49-F238E27FC236}">
                <a16:creationId xmlns:a16="http://schemas.microsoft.com/office/drawing/2014/main" id="{65C79C86-1124-184A-A208-6EDFB1B13B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
        <p:nvSpPr>
          <p:cNvPr id="11" name="Google Shape;20;p3">
            <a:extLst>
              <a:ext uri="{FF2B5EF4-FFF2-40B4-BE49-F238E27FC236}">
                <a16:creationId xmlns:a16="http://schemas.microsoft.com/office/drawing/2014/main" id="{456D8D65-FD44-BF42-B8B8-FEE461EDBB10}"/>
              </a:ext>
            </a:extLst>
          </p:cNvPr>
          <p:cNvSpPr txBox="1">
            <a:spLocks noGrp="1"/>
          </p:cNvSpPr>
          <p:nvPr>
            <p:ph type="title"/>
          </p:nvPr>
        </p:nvSpPr>
        <p:spPr>
          <a:xfrm>
            <a:off x="649704" y="555828"/>
            <a:ext cx="8076006" cy="602412"/>
          </a:xfrm>
          <a:prstGeom prst="rect">
            <a:avLst/>
          </a:prstGeom>
          <a:noFill/>
          <a:ln>
            <a:noFill/>
          </a:ln>
        </p:spPr>
        <p:txBody>
          <a:bodyPr spcFirstLastPara="1" wrap="square" lIns="91425" tIns="45700" rIns="91425" bIns="45700" anchor="t" anchorCtr="0"/>
          <a:lstStyle>
            <a:lvl1pPr lvl="0" algn="l">
              <a:spcBef>
                <a:spcPts val="0"/>
              </a:spcBef>
              <a:spcAft>
                <a:spcPts val="0"/>
              </a:spcAft>
              <a:buClr>
                <a:srgbClr val="3F3F3F"/>
              </a:buClr>
              <a:buSzPts val="1800"/>
              <a:buNone/>
              <a:defRPr b="0">
                <a:solidFill>
                  <a:srgbClr val="002E4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4" name="Google Shape;21;p3">
            <a:extLst>
              <a:ext uri="{FF2B5EF4-FFF2-40B4-BE49-F238E27FC236}">
                <a16:creationId xmlns:a16="http://schemas.microsoft.com/office/drawing/2014/main" id="{35DA7754-9AAE-8B4E-B061-E16E838AEAA6}"/>
              </a:ext>
            </a:extLst>
          </p:cNvPr>
          <p:cNvSpPr txBox="1">
            <a:spLocks noGrp="1"/>
          </p:cNvSpPr>
          <p:nvPr>
            <p:ph type="body" idx="1"/>
          </p:nvPr>
        </p:nvSpPr>
        <p:spPr>
          <a:xfrm>
            <a:off x="649704" y="1284974"/>
            <a:ext cx="7852133" cy="2305250"/>
          </a:xfrm>
          <a:prstGeom prst="rect">
            <a:avLst/>
          </a:prstGeom>
          <a:noFill/>
          <a:ln>
            <a:noFill/>
          </a:ln>
        </p:spPr>
        <p:txBody>
          <a:bodyPr spcFirstLastPara="1" wrap="square" lIns="91425" tIns="45700" rIns="91425" bIns="45700" anchor="t" anchorCtr="0"/>
          <a:lstStyle>
            <a:lvl1pPr marL="180975" lvl="0" indent="-174625" algn="l">
              <a:spcBef>
                <a:spcPts val="360"/>
              </a:spcBef>
              <a:spcAft>
                <a:spcPts val="0"/>
              </a:spcAft>
              <a:buClr>
                <a:srgbClr val="AD9C70"/>
              </a:buClr>
              <a:buSzPts val="1800"/>
              <a:buChar char="•"/>
              <a:tabLst/>
              <a:defRPr>
                <a:solidFill>
                  <a:schemeClr val="tx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5" name="Text Placeholder 10">
            <a:extLst>
              <a:ext uri="{FF2B5EF4-FFF2-40B4-BE49-F238E27FC236}">
                <a16:creationId xmlns:a16="http://schemas.microsoft.com/office/drawing/2014/main" id="{7AF2FFA9-3B82-044C-916E-1530DDA2E5DF}"/>
              </a:ext>
            </a:extLst>
          </p:cNvPr>
          <p:cNvSpPr>
            <a:spLocks noGrp="1"/>
          </p:cNvSpPr>
          <p:nvPr>
            <p:ph type="body" sz="quarter" idx="13"/>
          </p:nvPr>
        </p:nvSpPr>
        <p:spPr>
          <a:xfrm>
            <a:off x="649704" y="212800"/>
            <a:ext cx="8076006" cy="313876"/>
          </a:xfrm>
          <a:prstGeom prst="rect">
            <a:avLst/>
          </a:prstGeom>
        </p:spPr>
        <p:txBody>
          <a:bodyPr anchor="t"/>
          <a:lstStyle>
            <a:lvl1pPr marL="6350" indent="0">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48150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bg>
      <p:bgPr>
        <a:solidFill>
          <a:schemeClr val="bg1"/>
        </a:solidFill>
        <a:effectLst/>
      </p:bgPr>
    </p:bg>
    <p:spTree>
      <p:nvGrpSpPr>
        <p:cNvPr id="1" name="Shape 19"/>
        <p:cNvGrpSpPr/>
        <p:nvPr/>
      </p:nvGrpSpPr>
      <p:grpSpPr>
        <a:xfrm>
          <a:off x="0" y="0"/>
          <a:ext cx="0" cy="0"/>
          <a:chOff x="0" y="0"/>
          <a:chExt cx="0" cy="0"/>
        </a:xfrm>
      </p:grpSpPr>
      <p:pic>
        <p:nvPicPr>
          <p:cNvPr id="4" name="Picture 3" descr="A picture containing canyon, valley, nature, table&#10;&#10;Description automatically generated">
            <a:extLst>
              <a:ext uri="{FF2B5EF4-FFF2-40B4-BE49-F238E27FC236}">
                <a16:creationId xmlns:a16="http://schemas.microsoft.com/office/drawing/2014/main" id="{4D7D78E3-8308-0B49-A947-F2C69AF193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54" y="2316912"/>
            <a:ext cx="9141291" cy="2826588"/>
          </a:xfrm>
          <a:prstGeom prst="rect">
            <a:avLst/>
          </a:prstGeom>
        </p:spPr>
      </p:pic>
      <p:sp>
        <p:nvSpPr>
          <p:cNvPr id="13" name="Rectangle 12">
            <a:extLst>
              <a:ext uri="{FF2B5EF4-FFF2-40B4-BE49-F238E27FC236}">
                <a16:creationId xmlns:a16="http://schemas.microsoft.com/office/drawing/2014/main" id="{A8B2F915-BBE6-454D-92BB-233724068B08}"/>
              </a:ext>
            </a:extLst>
          </p:cNvPr>
          <p:cNvSpPr/>
          <p:nvPr userDrawn="1"/>
        </p:nvSpPr>
        <p:spPr>
          <a:xfrm>
            <a:off x="0" y="-1"/>
            <a:ext cx="9144000" cy="3073941"/>
          </a:xfrm>
          <a:prstGeom prst="rect">
            <a:avLst/>
          </a:prstGeom>
          <a:solidFill>
            <a:srgbClr val="002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20;p3">
            <a:extLst>
              <a:ext uri="{FF2B5EF4-FFF2-40B4-BE49-F238E27FC236}">
                <a16:creationId xmlns:a16="http://schemas.microsoft.com/office/drawing/2014/main" id="{90F71D3D-3BBC-1F48-8DAE-E72088465DF2}"/>
              </a:ext>
            </a:extLst>
          </p:cNvPr>
          <p:cNvSpPr txBox="1">
            <a:spLocks noGrp="1"/>
          </p:cNvSpPr>
          <p:nvPr>
            <p:ph type="title"/>
          </p:nvPr>
        </p:nvSpPr>
        <p:spPr>
          <a:xfrm>
            <a:off x="457199" y="750115"/>
            <a:ext cx="8268511" cy="786451"/>
          </a:xfrm>
          <a:prstGeom prst="rect">
            <a:avLst/>
          </a:prstGeom>
          <a:noFill/>
          <a:ln>
            <a:noFill/>
          </a:ln>
        </p:spPr>
        <p:txBody>
          <a:bodyPr spcFirstLastPara="1" wrap="square" lIns="91425" tIns="45700" rIns="91425" bIns="45700" anchor="ctr" anchorCtr="0"/>
          <a:lstStyle>
            <a:lvl1pPr lvl="0" algn="ctr">
              <a:spcBef>
                <a:spcPts val="0"/>
              </a:spcBef>
              <a:spcAft>
                <a:spcPts val="0"/>
              </a:spcAft>
              <a:buClr>
                <a:srgbClr val="3F3F3F"/>
              </a:buClr>
              <a:buSzPts val="1800"/>
              <a:buNone/>
              <a:defRPr sz="3200" b="0">
                <a:solidFill>
                  <a:schemeClr val="bg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0" name="Google Shape;21;p3">
            <a:extLst>
              <a:ext uri="{FF2B5EF4-FFF2-40B4-BE49-F238E27FC236}">
                <a16:creationId xmlns:a16="http://schemas.microsoft.com/office/drawing/2014/main" id="{49D16FDD-01BC-D149-9473-B1F1CF83F89E}"/>
              </a:ext>
            </a:extLst>
          </p:cNvPr>
          <p:cNvSpPr txBox="1">
            <a:spLocks noGrp="1"/>
          </p:cNvSpPr>
          <p:nvPr>
            <p:ph type="body" idx="1"/>
          </p:nvPr>
        </p:nvSpPr>
        <p:spPr>
          <a:xfrm>
            <a:off x="1284232" y="1700490"/>
            <a:ext cx="6614444" cy="1304293"/>
          </a:xfrm>
          <a:prstGeom prst="rect">
            <a:avLst/>
          </a:prstGeom>
          <a:noFill/>
          <a:ln>
            <a:noFill/>
          </a:ln>
        </p:spPr>
        <p:txBody>
          <a:bodyPr spcFirstLastPara="1" wrap="square" lIns="91425" tIns="45700" rIns="91425" bIns="45700" anchor="t" anchorCtr="0"/>
          <a:lstStyle>
            <a:lvl1pPr marL="180975" lvl="0" indent="-174625" algn="ctr">
              <a:spcBef>
                <a:spcPts val="360"/>
              </a:spcBef>
              <a:spcAft>
                <a:spcPts val="0"/>
              </a:spcAft>
              <a:buClr>
                <a:srgbClr val="AD9C70"/>
              </a:buClr>
              <a:buSzPts val="1800"/>
              <a:buChar char="•"/>
              <a:tabLst/>
              <a:defRPr sz="2000">
                <a:solidFill>
                  <a:schemeClr val="bg1"/>
                </a:solidFill>
              </a:defRPr>
            </a:lvl1pPr>
            <a:lvl2pPr marL="914400" lvl="1" indent="-342900" algn="l">
              <a:spcBef>
                <a:spcPts val="600"/>
              </a:spcBef>
              <a:spcAft>
                <a:spcPts val="0"/>
              </a:spcAft>
              <a:buClr>
                <a:srgbClr val="3F3F3F"/>
              </a:buClr>
              <a:buSzPts val="1800"/>
              <a:buChar char="–"/>
              <a:defRPr/>
            </a:lvl2pPr>
            <a:lvl3pPr marL="1371600" lvl="2" indent="-342900" algn="l">
              <a:spcBef>
                <a:spcPts val="360"/>
              </a:spcBef>
              <a:spcAft>
                <a:spcPts val="0"/>
              </a:spcAft>
              <a:buClr>
                <a:srgbClr val="3F3F3F"/>
              </a:buClr>
              <a:buSzPts val="1800"/>
              <a:buChar char="•"/>
              <a:defRPr/>
            </a:lvl3pPr>
            <a:lvl4pPr marL="1828800" lvl="3" indent="-342900" algn="l">
              <a:spcBef>
                <a:spcPts val="360"/>
              </a:spcBef>
              <a:spcAft>
                <a:spcPts val="0"/>
              </a:spcAft>
              <a:buClr>
                <a:srgbClr val="3F3F3F"/>
              </a:buClr>
              <a:buSzPts val="1800"/>
              <a:buChar char="–"/>
              <a:defRPr/>
            </a:lvl4pPr>
            <a:lvl5pPr marL="2286000" lvl="4" indent="-342900" algn="l">
              <a:spcBef>
                <a:spcPts val="360"/>
              </a:spcBef>
              <a:spcAft>
                <a:spcPts val="0"/>
              </a:spcAft>
              <a:buClr>
                <a:srgbClr val="3F3F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 name="Text Placeholder 10">
            <a:extLst>
              <a:ext uri="{FF2B5EF4-FFF2-40B4-BE49-F238E27FC236}">
                <a16:creationId xmlns:a16="http://schemas.microsoft.com/office/drawing/2014/main" id="{8A77CF24-4EF0-D642-9881-78EBAC121790}"/>
              </a:ext>
            </a:extLst>
          </p:cNvPr>
          <p:cNvSpPr>
            <a:spLocks noGrp="1"/>
          </p:cNvSpPr>
          <p:nvPr>
            <p:ph type="body" sz="quarter" idx="13"/>
          </p:nvPr>
        </p:nvSpPr>
        <p:spPr>
          <a:xfrm>
            <a:off x="457199" y="504235"/>
            <a:ext cx="8268511" cy="344460"/>
          </a:xfrm>
          <a:prstGeom prst="rect">
            <a:avLst/>
          </a:prstGeom>
        </p:spPr>
        <p:txBody>
          <a:bodyPr/>
          <a:lstStyle>
            <a:lvl1pPr marL="6350" indent="0" algn="ctr">
              <a:buFontTx/>
              <a:buNone/>
              <a:tabLst/>
              <a:defRPr sz="1200" cap="all" baseline="0">
                <a:solidFill>
                  <a:srgbClr val="AD9C70"/>
                </a:solidFill>
              </a:defRPr>
            </a:lvl1pPr>
            <a:lvl2pPr marL="584200" indent="0">
              <a:buFontTx/>
              <a:buNone/>
              <a:defRPr>
                <a:solidFill>
                  <a:schemeClr val="bg1"/>
                </a:solidFill>
              </a:defRPr>
            </a:lvl2pPr>
            <a:lvl3pPr marL="1041400" indent="0">
              <a:buFontTx/>
              <a:buNone/>
              <a:defRPr>
                <a:solidFill>
                  <a:schemeClr val="bg1"/>
                </a:solidFill>
              </a:defRPr>
            </a:lvl3pPr>
            <a:lvl4pPr marL="1498600" indent="0">
              <a:buFontTx/>
              <a:buNone/>
              <a:defRPr>
                <a:solidFill>
                  <a:schemeClr val="bg1"/>
                </a:solidFill>
              </a:defRPr>
            </a:lvl4pPr>
            <a:lvl5pPr marL="1955800" indent="0">
              <a:buFontTx/>
              <a:buNone/>
              <a:defRPr>
                <a:solidFill>
                  <a:schemeClr val="bg1"/>
                </a:solidFill>
              </a:defRPr>
            </a:lvl5pPr>
          </a:lstStyle>
          <a:p>
            <a:pPr lvl="0"/>
            <a:r>
              <a:rPr lang="en-US" dirty="0"/>
              <a:t>Click to edit Master text styles</a:t>
            </a:r>
          </a:p>
        </p:txBody>
      </p:sp>
      <p:sp>
        <p:nvSpPr>
          <p:cNvPr id="9" name="Google Shape;13;p1">
            <a:extLst>
              <a:ext uri="{FF2B5EF4-FFF2-40B4-BE49-F238E27FC236}">
                <a16:creationId xmlns:a16="http://schemas.microsoft.com/office/drawing/2014/main" id="{AFD0AC09-D913-FF46-A829-005AB2F0ED53}"/>
              </a:ext>
            </a:extLst>
          </p:cNvPr>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chemeClr val="bg1"/>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15" name="Picture 14" descr="A picture containing drawing&#10;&#10;Description automatically generated">
            <a:extLst>
              <a:ext uri="{FF2B5EF4-FFF2-40B4-BE49-F238E27FC236}">
                <a16:creationId xmlns:a16="http://schemas.microsoft.com/office/drawing/2014/main" id="{D77F9259-E203-A743-A9D0-11D126468F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72174" y="4590595"/>
            <a:ext cx="366816" cy="366816"/>
          </a:xfrm>
          <a:prstGeom prst="rect">
            <a:avLst/>
          </a:prstGeom>
        </p:spPr>
      </p:pic>
    </p:spTree>
    <p:extLst>
      <p:ext uri="{BB962C8B-B14F-4D97-AF65-F5344CB8AC3E}">
        <p14:creationId xmlns:p14="http://schemas.microsoft.com/office/powerpoint/2010/main" val="2263919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42550" y="646024"/>
            <a:ext cx="7859287" cy="32612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rgbClr val="3F3F3F"/>
              </a:buClr>
              <a:buSzPts val="2400"/>
              <a:buFont typeface="Arial"/>
              <a:buNone/>
              <a:defRPr sz="2400" b="0" i="0" u="none" strike="noStrike" cap="non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642550" y="1294598"/>
            <a:ext cx="7859287" cy="3202878"/>
          </a:xfrm>
          <a:prstGeom prst="rect">
            <a:avLst/>
          </a:prstGeom>
          <a:noFill/>
          <a:ln>
            <a:noFill/>
          </a:ln>
        </p:spPr>
        <p:txBody>
          <a:bodyPr spcFirstLastPara="1" wrap="square" lIns="91425" tIns="45700" rIns="91425" bIns="45700" anchor="t" anchorCtr="0"/>
          <a:lstStyle>
            <a:lvl1pPr marL="457200" marR="0" lvl="0" indent="-330200" algn="l" rtl="0">
              <a:spcBef>
                <a:spcPts val="32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1pPr>
            <a:lvl2pPr marL="914400" marR="0" lvl="1" indent="-330200" algn="l" rtl="0">
              <a:spcBef>
                <a:spcPts val="60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2pPr>
            <a:lvl3pPr marL="1371600" marR="0" lvl="2" indent="-330200" algn="l" rtl="0">
              <a:spcBef>
                <a:spcPts val="32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3pPr>
            <a:lvl4pPr marL="1828800" marR="0" lvl="3" indent="-330200" algn="l" rtl="0">
              <a:spcBef>
                <a:spcPts val="32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4pPr>
            <a:lvl5pPr marL="2286000" marR="0" lvl="4" indent="-330200" algn="l" rtl="0">
              <a:spcBef>
                <a:spcPts val="320"/>
              </a:spcBef>
              <a:spcAft>
                <a:spcPts val="0"/>
              </a:spcAft>
              <a:buClr>
                <a:srgbClr val="3F3F3F"/>
              </a:buClr>
              <a:buSzPts val="1600"/>
              <a:buFont typeface="Arial"/>
              <a:buChar char="»"/>
              <a:defRPr sz="1600" b="0" i="0" u="none" strike="noStrike" cap="none">
                <a:solidFill>
                  <a:srgbClr val="3F3F3F"/>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dirty="0"/>
          </a:p>
        </p:txBody>
      </p:sp>
      <p:sp>
        <p:nvSpPr>
          <p:cNvPr id="13" name="Google Shape;13;p1"/>
          <p:cNvSpPr txBox="1">
            <a:spLocks noGrp="1"/>
          </p:cNvSpPr>
          <p:nvPr>
            <p:ph type="sldNum" idx="12"/>
          </p:nvPr>
        </p:nvSpPr>
        <p:spPr>
          <a:xfrm>
            <a:off x="8044637" y="4683566"/>
            <a:ext cx="457200"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800" b="0" i="0" u="none" strike="noStrike" cap="none">
                <a:solidFill>
                  <a:srgbClr val="AD9C70"/>
                </a:solidFill>
                <a:latin typeface="Arial"/>
                <a:ea typeface="Arial"/>
                <a:cs typeface="Arial"/>
                <a:sym typeface="Arial"/>
              </a:defRPr>
            </a:lvl1pPr>
            <a:lvl2pPr marL="0" marR="0" lvl="1" indent="0" algn="l" rtl="0">
              <a:spcBef>
                <a:spcPts val="0"/>
              </a:spcBef>
              <a:buNone/>
              <a:defRPr sz="900" b="0" i="0" u="none" strike="noStrike" cap="none">
                <a:solidFill>
                  <a:srgbClr val="BFBFBF"/>
                </a:solidFill>
                <a:latin typeface="Arial"/>
                <a:ea typeface="Arial"/>
                <a:cs typeface="Arial"/>
                <a:sym typeface="Arial"/>
              </a:defRPr>
            </a:lvl2pPr>
            <a:lvl3pPr marL="0" marR="0" lvl="2" indent="0" algn="l" rtl="0">
              <a:spcBef>
                <a:spcPts val="0"/>
              </a:spcBef>
              <a:buNone/>
              <a:defRPr sz="900" b="0" i="0" u="none" strike="noStrike" cap="none">
                <a:solidFill>
                  <a:srgbClr val="BFBFBF"/>
                </a:solidFill>
                <a:latin typeface="Arial"/>
                <a:ea typeface="Arial"/>
                <a:cs typeface="Arial"/>
                <a:sym typeface="Arial"/>
              </a:defRPr>
            </a:lvl3pPr>
            <a:lvl4pPr marL="0" marR="0" lvl="3" indent="0" algn="l" rtl="0">
              <a:spcBef>
                <a:spcPts val="0"/>
              </a:spcBef>
              <a:buNone/>
              <a:defRPr sz="900" b="0" i="0" u="none" strike="noStrike" cap="none">
                <a:solidFill>
                  <a:srgbClr val="BFBFBF"/>
                </a:solidFill>
                <a:latin typeface="Arial"/>
                <a:ea typeface="Arial"/>
                <a:cs typeface="Arial"/>
                <a:sym typeface="Arial"/>
              </a:defRPr>
            </a:lvl4pPr>
            <a:lvl5pPr marL="0" marR="0" lvl="4" indent="0" algn="l" rtl="0">
              <a:spcBef>
                <a:spcPts val="0"/>
              </a:spcBef>
              <a:buNone/>
              <a:defRPr sz="900" b="0" i="0" u="none" strike="noStrike" cap="none">
                <a:solidFill>
                  <a:srgbClr val="BFBFBF"/>
                </a:solidFill>
                <a:latin typeface="Arial"/>
                <a:ea typeface="Arial"/>
                <a:cs typeface="Arial"/>
                <a:sym typeface="Arial"/>
              </a:defRPr>
            </a:lvl5pPr>
            <a:lvl6pPr marL="0" marR="0" lvl="5" indent="0" algn="l" rtl="0">
              <a:spcBef>
                <a:spcPts val="0"/>
              </a:spcBef>
              <a:buNone/>
              <a:defRPr sz="900" b="0" i="0" u="none" strike="noStrike" cap="none">
                <a:solidFill>
                  <a:srgbClr val="BFBFBF"/>
                </a:solidFill>
                <a:latin typeface="Arial"/>
                <a:ea typeface="Arial"/>
                <a:cs typeface="Arial"/>
                <a:sym typeface="Arial"/>
              </a:defRPr>
            </a:lvl6pPr>
            <a:lvl7pPr marL="0" marR="0" lvl="6" indent="0" algn="l" rtl="0">
              <a:spcBef>
                <a:spcPts val="0"/>
              </a:spcBef>
              <a:buNone/>
              <a:defRPr sz="900" b="0" i="0" u="none" strike="noStrike" cap="none">
                <a:solidFill>
                  <a:srgbClr val="BFBFBF"/>
                </a:solidFill>
                <a:latin typeface="Arial"/>
                <a:ea typeface="Arial"/>
                <a:cs typeface="Arial"/>
                <a:sym typeface="Arial"/>
              </a:defRPr>
            </a:lvl7pPr>
            <a:lvl8pPr marL="0" marR="0" lvl="7" indent="0" algn="l" rtl="0">
              <a:spcBef>
                <a:spcPts val="0"/>
              </a:spcBef>
              <a:buNone/>
              <a:defRPr sz="900" b="0" i="0" u="none" strike="noStrike" cap="none">
                <a:solidFill>
                  <a:srgbClr val="BFBFBF"/>
                </a:solidFill>
                <a:latin typeface="Arial"/>
                <a:ea typeface="Arial"/>
                <a:cs typeface="Arial"/>
                <a:sym typeface="Arial"/>
              </a:defRPr>
            </a:lvl8pPr>
            <a:lvl9pPr marL="0" marR="0" lvl="8" indent="0" algn="l" rtl="0">
              <a:spcBef>
                <a:spcPts val="0"/>
              </a:spcBef>
              <a:buNone/>
              <a:defRPr sz="900" b="0" i="0" u="none" strike="noStrike" cap="none">
                <a:solidFill>
                  <a:srgbClr val="BFBFBF"/>
                </a:solidFill>
                <a:latin typeface="Arial"/>
                <a:ea typeface="Arial"/>
                <a:cs typeface="Arial"/>
                <a:sym typeface="Arial"/>
              </a:defRPr>
            </a:lvl9pPr>
          </a:lstStyle>
          <a:p>
            <a:fld id="{00000000-1234-1234-1234-123412341234}" type="slidenum">
              <a:rPr lang="en-GB" smtClean="0"/>
              <a:pPr/>
              <a:t>‹#›</a:t>
            </a:fld>
            <a:endParaRPr lang="en-GB" dirty="0"/>
          </a:p>
        </p:txBody>
      </p:sp>
      <p:pic>
        <p:nvPicPr>
          <p:cNvPr id="3" name="Picture 2" descr="A close up of a logo&#10;&#10;Description automatically generated">
            <a:extLst>
              <a:ext uri="{FF2B5EF4-FFF2-40B4-BE49-F238E27FC236}">
                <a16:creationId xmlns:a16="http://schemas.microsoft.com/office/drawing/2014/main" id="{399A783F-6AF8-AE4E-90D1-DE07F54E6A7E}"/>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72175" y="4590595"/>
            <a:ext cx="366815" cy="366815"/>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81" r:id="rId2"/>
    <p:sldLayoutId id="2147483691" r:id="rId3"/>
    <p:sldLayoutId id="2147483692" r:id="rId4"/>
    <p:sldLayoutId id="2147483696" r:id="rId5"/>
    <p:sldLayoutId id="2147483697" r:id="rId6"/>
    <p:sldLayoutId id="2147483701" r:id="rId7"/>
    <p:sldLayoutId id="2147483702" r:id="rId8"/>
    <p:sldLayoutId id="2147483698" r:id="rId9"/>
    <p:sldLayoutId id="2147483699" r:id="rId10"/>
    <p:sldLayoutId id="2147483663" r:id="rId11"/>
    <p:sldLayoutId id="2147483679" r:id="rId12"/>
    <p:sldLayoutId id="2147483687" r:id="rId13"/>
    <p:sldLayoutId id="2147483689" r:id="rId14"/>
    <p:sldLayoutId id="2147483690" r:id="rId15"/>
    <p:sldLayoutId id="2147483686" r:id="rId16"/>
    <p:sldLayoutId id="2147483688" r:id="rId17"/>
    <p:sldLayoutId id="2147483658" r:id="rId18"/>
    <p:sldLayoutId id="2147483695" r:id="rId19"/>
    <p:sldLayoutId id="2147483684" r:id="rId20"/>
    <p:sldLayoutId id="2147483667" r:id="rId21"/>
    <p:sldLayoutId id="2147483694" r:id="rId22"/>
    <p:sldLayoutId id="2147483693" r:id="rId23"/>
    <p:sldLayoutId id="2147483700" r:id="rId24"/>
    <p:sldLayoutId id="214748370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AD9C7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AD9C70"/>
        </a:buClr>
        <a:buFont typeface="Arial"/>
        <a:defRPr sz="1400" b="0" i="0" u="none" strike="noStrike" cap="none">
          <a:solidFill>
            <a:srgbClr val="AD9C7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doi.org/10.5880/INTERMAGNET.2014" TargetMode="External"/><Relationship Id="rId5" Type="http://schemas.openxmlformats.org/officeDocument/2006/relationships/hyperlink" Target="https://doi.org/10.5880/INTERMAGNET.2013"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4.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notesSlide" Target="../notesSlides/notesSlide3.xml"/><Relationship Id="rId4"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png"/><Relationship Id="rId5" Type="http://schemas.openxmlformats.org/officeDocument/2006/relationships/image" Target="../media/image2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openxmlformats.org/officeDocument/2006/relationships/hyperlink" Target="https://doi.org/10.5880/INTERMAGNET.1991.2015"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2" name="Title 1">
            <a:extLst>
              <a:ext uri="{FF2B5EF4-FFF2-40B4-BE49-F238E27FC236}">
                <a16:creationId xmlns:a16="http://schemas.microsoft.com/office/drawing/2014/main" id="{5A5BCE9A-B81B-7240-80EC-566A98D7C4C2}"/>
              </a:ext>
            </a:extLst>
          </p:cNvPr>
          <p:cNvSpPr>
            <a:spLocks noGrp="1"/>
          </p:cNvSpPr>
          <p:nvPr>
            <p:ph type="title"/>
          </p:nvPr>
        </p:nvSpPr>
        <p:spPr>
          <a:xfrm>
            <a:off x="537260" y="3690034"/>
            <a:ext cx="6536497" cy="1405841"/>
          </a:xfrm>
        </p:spPr>
        <p:txBody>
          <a:bodyPr/>
          <a:lstStyle/>
          <a:p>
            <a:r>
              <a:rPr lang="en-US" dirty="0"/>
              <a:t>INTERMAGNET Reference Data Set and Digital Object Identifiers</a:t>
            </a:r>
          </a:p>
        </p:txBody>
      </p:sp>
      <p:sp>
        <p:nvSpPr>
          <p:cNvPr id="3" name="Text Placeholder 2">
            <a:extLst>
              <a:ext uri="{FF2B5EF4-FFF2-40B4-BE49-F238E27FC236}">
                <a16:creationId xmlns:a16="http://schemas.microsoft.com/office/drawing/2014/main" id="{EBFFCC92-8950-8440-9F9F-76058A132C8B}"/>
              </a:ext>
            </a:extLst>
          </p:cNvPr>
          <p:cNvSpPr>
            <a:spLocks noGrp="1"/>
          </p:cNvSpPr>
          <p:nvPr>
            <p:ph type="body" sz="quarter" idx="13"/>
          </p:nvPr>
        </p:nvSpPr>
        <p:spPr>
          <a:xfrm>
            <a:off x="537260" y="2980842"/>
            <a:ext cx="7846452" cy="810322"/>
          </a:xfrm>
        </p:spPr>
        <p:txBody>
          <a:bodyPr/>
          <a:lstStyle/>
          <a:p>
            <a:r>
              <a:rPr lang="en-US" dirty="0"/>
              <a:t>Simon Flower, with thanks to: </a:t>
            </a:r>
          </a:p>
          <a:p>
            <a:pPr marL="177800" indent="-171450">
              <a:buFont typeface="Arial" panose="020B0604020202020204" pitchFamily="34" charset="0"/>
              <a:buChar char="•"/>
            </a:pPr>
            <a:r>
              <a:rPr lang="en-US" dirty="0"/>
              <a:t>Kirsten Elger and DAMIAN ULBRICHT (GFZ)</a:t>
            </a:r>
          </a:p>
          <a:p>
            <a:pPr marL="177800" indent="-171450">
              <a:buFont typeface="Arial" panose="020B0604020202020204" pitchFamily="34" charset="0"/>
              <a:buChar char="•"/>
            </a:pPr>
            <a:r>
              <a:rPr lang="en-US" dirty="0"/>
              <a:t>Jan </a:t>
            </a:r>
            <a:r>
              <a:rPr lang="en-US" dirty="0" err="1"/>
              <a:t>Reda</a:t>
            </a:r>
            <a:r>
              <a:rPr lang="en-US" dirty="0"/>
              <a:t> and the INTERMAGNET Data Checking </a:t>
            </a:r>
            <a:r>
              <a:rPr lang="en-US" dirty="0" err="1"/>
              <a:t>TEam</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93"/>
    </mc:Choice>
    <mc:Fallback xmlns="">
      <p:transition spd="slow" advTm="1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Future Plans</a:t>
            </a:r>
          </a:p>
        </p:txBody>
      </p:sp>
      <p:sp>
        <p:nvSpPr>
          <p:cNvPr id="3" name="Slide Number Placeholder 2"/>
          <p:cNvSpPr>
            <a:spLocks noGrp="1"/>
          </p:cNvSpPr>
          <p:nvPr>
            <p:ph type="sldNum" idx="12"/>
          </p:nvPr>
        </p:nvSpPr>
        <p:spPr/>
        <p:txBody>
          <a:bodyPr/>
          <a:lstStyle/>
          <a:p>
            <a:fld id="{00000000-1234-1234-1234-123412341234}" type="slidenum">
              <a:rPr lang="en-GB" smtClean="0"/>
              <a:pPr/>
              <a:t>10</a:t>
            </a:fld>
            <a:endParaRPr lang="en-GB" dirty="0"/>
          </a:p>
        </p:txBody>
      </p:sp>
      <p:sp>
        <p:nvSpPr>
          <p:cNvPr id="4" name="Text Placeholder 3"/>
          <p:cNvSpPr>
            <a:spLocks noGrp="1"/>
          </p:cNvSpPr>
          <p:nvPr>
            <p:ph type="body" idx="1"/>
          </p:nvPr>
        </p:nvSpPr>
        <p:spPr/>
        <p:txBody>
          <a:bodyPr/>
          <a:lstStyle/>
          <a:p>
            <a:r>
              <a:rPr lang="en-GB" dirty="0"/>
              <a:t>Finalise 2015 DOI landing page</a:t>
            </a:r>
          </a:p>
          <a:p>
            <a:r>
              <a:rPr lang="en-GB" dirty="0"/>
              <a:t>Create 2016 DOI landing page</a:t>
            </a:r>
          </a:p>
          <a:p>
            <a:r>
              <a:rPr lang="en-GB" dirty="0"/>
              <a:t>Ongoing updates of the IRDS</a:t>
            </a:r>
          </a:p>
          <a:p>
            <a:r>
              <a:rPr lang="en-GB" dirty="0"/>
              <a:t>Create DOIs for ‘historic’ INTERMAGNET publications from 1992 to 2012</a:t>
            </a:r>
          </a:p>
          <a:p>
            <a:r>
              <a:rPr lang="en-GB" dirty="0"/>
              <a:t>Work out how to apply DOIs to preliminary data</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39730948"/>
      </p:ext>
    </p:extLst>
  </p:cSld>
  <p:clrMapOvr>
    <a:masterClrMapping/>
  </p:clrMapOvr>
  <mc:AlternateContent xmlns:mc="http://schemas.openxmlformats.org/markup-compatibility/2006" xmlns:p14="http://schemas.microsoft.com/office/powerpoint/2010/main">
    <mc:Choice Requires="p14">
      <p:transition spd="slow" p14:dur="2000" advTm="19915"/>
    </mc:Choice>
    <mc:Fallback xmlns="">
      <p:transition spd="slow" advTm="1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Progress: DOIs published for 2013 and 2014</a:t>
            </a:r>
          </a:p>
        </p:txBody>
      </p:sp>
      <p:sp>
        <p:nvSpPr>
          <p:cNvPr id="3" name="Slide Number Placeholder 2"/>
          <p:cNvSpPr>
            <a:spLocks noGrp="1"/>
          </p:cNvSpPr>
          <p:nvPr>
            <p:ph type="sldNum" idx="12"/>
          </p:nvPr>
        </p:nvSpPr>
        <p:spPr/>
        <p:txBody>
          <a:bodyPr/>
          <a:lstStyle/>
          <a:p>
            <a:fld id="{00000000-1234-1234-1234-123412341234}" type="slidenum">
              <a:rPr lang="en-GB" smtClean="0"/>
              <a:pPr/>
              <a:t>2</a:t>
            </a:fld>
            <a:endParaRPr lang="en-GB" dirty="0"/>
          </a:p>
        </p:txBody>
      </p:sp>
      <p:sp>
        <p:nvSpPr>
          <p:cNvPr id="4" name="Text Placeholder 3"/>
          <p:cNvSpPr>
            <a:spLocks noGrp="1"/>
          </p:cNvSpPr>
          <p:nvPr>
            <p:ph type="body" idx="1"/>
          </p:nvPr>
        </p:nvSpPr>
        <p:spPr/>
        <p:txBody>
          <a:bodyPr/>
          <a:lstStyle/>
          <a:p>
            <a:r>
              <a:rPr lang="en-GB" dirty="0">
                <a:hlinkClick r:id="rId5"/>
              </a:rPr>
              <a:t>https://doi.org/10.5880/INTERMAGNET.2013</a:t>
            </a:r>
            <a:r>
              <a:rPr lang="en-GB" dirty="0"/>
              <a:t> </a:t>
            </a:r>
          </a:p>
          <a:p>
            <a:r>
              <a:rPr lang="en-GB" dirty="0">
                <a:hlinkClick r:id="rId6"/>
              </a:rPr>
              <a:t>https://doi.org/10.5880/INTERMAGNET.2014</a:t>
            </a:r>
            <a:endParaRPr lang="en-GB" dirty="0"/>
          </a:p>
          <a:p>
            <a:endParaRPr lang="en-GB" dirty="0"/>
          </a:p>
          <a:p>
            <a:pPr marL="6350" indent="0">
              <a:buNone/>
            </a:pPr>
            <a:r>
              <a:rPr lang="en-GB" dirty="0"/>
              <a:t>2014 the last ‘single-year’ publication</a:t>
            </a:r>
          </a:p>
          <a:p>
            <a:endParaRPr lang="en-GB" dirty="0"/>
          </a:p>
          <a:p>
            <a:pPr marL="6350" indent="0">
              <a:buNone/>
            </a:pPr>
            <a:endParaRPr lang="en-GB" dirty="0"/>
          </a:p>
          <a:p>
            <a:pPr marL="6350" indent="0">
              <a:buNone/>
            </a:pPr>
            <a:endParaRPr lang="en-GB"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6071" y="878895"/>
            <a:ext cx="3248691" cy="235572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03274356"/>
      </p:ext>
    </p:extLst>
  </p:cSld>
  <p:clrMapOvr>
    <a:masterClrMapping/>
  </p:clrMapOvr>
  <mc:AlternateContent xmlns:mc="http://schemas.openxmlformats.org/markup-compatibility/2006" xmlns:p14="http://schemas.microsoft.com/office/powerpoint/2010/main">
    <mc:Choice Requires="p14">
      <p:transition spd="slow" p14:dur="2000" advTm="26664"/>
    </mc:Choice>
    <mc:Fallback xmlns="">
      <p:transition spd="slow" advTm="26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1659084" y="1289407"/>
            <a:ext cx="4780832" cy="3654704"/>
          </a:xfrm>
          <a:prstGeom prst="rect">
            <a:avLst/>
          </a:prstGeom>
          <a:ln w="25400">
            <a:solidFill>
              <a:srgbClr val="000099"/>
            </a:solidFill>
          </a:ln>
        </p:spPr>
      </p:pic>
      <p:sp>
        <p:nvSpPr>
          <p:cNvPr id="3" name="Content Placeholder 2"/>
          <p:cNvSpPr>
            <a:spLocks noGrp="1"/>
          </p:cNvSpPr>
          <p:nvPr>
            <p:ph idx="1"/>
          </p:nvPr>
        </p:nvSpPr>
        <p:spPr>
          <a:xfrm>
            <a:off x="0" y="1600200"/>
            <a:ext cx="9144000" cy="2538413"/>
          </a:xfrm>
        </p:spPr>
        <p:txBody>
          <a:bodyPr/>
          <a:lstStyle/>
          <a:p>
            <a:pPr marL="0" indent="0">
              <a:buNone/>
            </a:pPr>
            <a:endParaRPr lang="en-GB" sz="1800" dirty="0">
              <a:latin typeface="Courier New" panose="02070309020205020404" pitchFamily="49" charset="0"/>
              <a:cs typeface="Courier New" panose="02070309020205020404" pitchFamily="49" charset="0"/>
            </a:endParaRPr>
          </a:p>
        </p:txBody>
      </p:sp>
      <p:sp>
        <p:nvSpPr>
          <p:cNvPr id="2" name="Title 1"/>
          <p:cNvSpPr>
            <a:spLocks noGrp="1"/>
          </p:cNvSpPr>
          <p:nvPr>
            <p:ph type="title"/>
          </p:nvPr>
        </p:nvSpPr>
        <p:spPr>
          <a:xfrm>
            <a:off x="0" y="195263"/>
            <a:ext cx="9144000" cy="857250"/>
          </a:xfrm>
        </p:spPr>
        <p:txBody>
          <a:bodyPr/>
          <a:lstStyle/>
          <a:p>
            <a:r>
              <a:rPr lang="en-GB" dirty="0"/>
              <a:t>Features of the DOI landing pages</a:t>
            </a:r>
            <a:br>
              <a:rPr lang="en-GB" dirty="0"/>
            </a:br>
            <a:r>
              <a:rPr lang="en-GB" dirty="0"/>
              <a:t>View the contributing observatories</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4521200"/>
            <a:ext cx="406400" cy="406400"/>
          </a:xfrm>
          <a:prstGeom prst="rect">
            <a:avLst/>
          </a:prstGeom>
        </p:spPr>
      </p:pic>
    </p:spTree>
    <p:custDataLst>
      <p:tags r:id="rId1"/>
    </p:custDataLst>
    <p:extLst>
      <p:ext uri="{BB962C8B-B14F-4D97-AF65-F5344CB8AC3E}">
        <p14:creationId xmlns:p14="http://schemas.microsoft.com/office/powerpoint/2010/main" val="2475589817"/>
      </p:ext>
    </p:extLst>
  </p:cSld>
  <p:clrMapOvr>
    <a:masterClrMapping/>
  </p:clrMapOvr>
  <mc:AlternateContent xmlns:mc="http://schemas.openxmlformats.org/markup-compatibility/2006" xmlns:p14="http://schemas.microsoft.com/office/powerpoint/2010/main">
    <mc:Choice Requires="p14">
      <p:transition spd="slow" p14:dur="2000" advTm="18427"/>
    </mc:Choice>
    <mc:Fallback xmlns="">
      <p:transition spd="slow" advTm="1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63"/>
            <a:ext cx="9144000" cy="857250"/>
          </a:xfrm>
        </p:spPr>
        <p:txBody>
          <a:bodyPr/>
          <a:lstStyle/>
          <a:p>
            <a:r>
              <a:rPr lang="en-GB" dirty="0"/>
              <a:t>Features of the DOI landing pages</a:t>
            </a:r>
            <a:br>
              <a:rPr lang="en-GB" dirty="0"/>
            </a:br>
            <a:r>
              <a:rPr lang="en-GB" dirty="0"/>
              <a:t>Allow citation of contributing institutes</a:t>
            </a:r>
          </a:p>
        </p:txBody>
      </p:sp>
      <p:sp>
        <p:nvSpPr>
          <p:cNvPr id="3" name="Content Placeholder 2"/>
          <p:cNvSpPr>
            <a:spLocks noGrp="1"/>
          </p:cNvSpPr>
          <p:nvPr>
            <p:ph idx="1"/>
          </p:nvPr>
        </p:nvSpPr>
        <p:spPr>
          <a:xfrm>
            <a:off x="1091" y="1419622"/>
            <a:ext cx="9144000" cy="3384376"/>
          </a:xfrm>
        </p:spPr>
        <p:txBody>
          <a:bodyPr/>
          <a:lstStyle/>
          <a:p>
            <a:pPr marL="0" indent="0">
              <a:buNone/>
            </a:pPr>
            <a:endParaRPr lang="en-GB" sz="1800" dirty="0">
              <a:latin typeface="Courier New" panose="02070309020205020404" pitchFamily="49" charset="0"/>
              <a:cs typeface="Courier New" panose="02070309020205020404" pitchFamily="49" charset="0"/>
            </a:endParaRPr>
          </a:p>
        </p:txBody>
      </p:sp>
      <p:pic>
        <p:nvPicPr>
          <p:cNvPr id="4" name="Picture 3"/>
          <p:cNvPicPr>
            <a:picLocks noChangeAspect="1"/>
          </p:cNvPicPr>
          <p:nvPr/>
        </p:nvPicPr>
        <p:blipFill>
          <a:blip r:embed="rId5"/>
          <a:stretch>
            <a:fillRect/>
          </a:stretch>
        </p:blipFill>
        <p:spPr>
          <a:xfrm>
            <a:off x="52387" y="1685818"/>
            <a:ext cx="9039225" cy="2552700"/>
          </a:xfrm>
          <a:prstGeom prst="rect">
            <a:avLst/>
          </a:prstGeom>
        </p:spPr>
      </p:pic>
      <p:sp>
        <p:nvSpPr>
          <p:cNvPr id="8" name="Oval 7"/>
          <p:cNvSpPr/>
          <p:nvPr/>
        </p:nvSpPr>
        <p:spPr bwMode="auto">
          <a:xfrm>
            <a:off x="26702" y="3693056"/>
            <a:ext cx="635082" cy="21602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82415534"/>
      </p:ext>
    </p:extLst>
  </p:cSld>
  <p:clrMapOvr>
    <a:masterClrMapping/>
  </p:clrMapOvr>
  <mc:AlternateContent xmlns:mc="http://schemas.openxmlformats.org/markup-compatibility/2006" xmlns:p14="http://schemas.microsoft.com/office/powerpoint/2010/main">
    <mc:Choice Requires="p14">
      <p:transition spd="slow" p14:dur="2000" advTm="16759"/>
    </mc:Choice>
    <mc:Fallback xmlns="">
      <p:transition spd="slow" advTm="1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63"/>
            <a:ext cx="9144000" cy="857250"/>
          </a:xfrm>
        </p:spPr>
        <p:txBody>
          <a:bodyPr/>
          <a:lstStyle/>
          <a:p>
            <a:r>
              <a:rPr lang="en-GB" dirty="0"/>
              <a:t>Features of the DOI landing pages</a:t>
            </a:r>
            <a:br>
              <a:rPr lang="en-GB" dirty="0"/>
            </a:br>
            <a:r>
              <a:rPr lang="en-GB" dirty="0"/>
              <a:t>Ensure license conditions are clear</a:t>
            </a:r>
          </a:p>
        </p:txBody>
      </p:sp>
      <p:sp>
        <p:nvSpPr>
          <p:cNvPr id="3" name="Content Placeholder 2"/>
          <p:cNvSpPr>
            <a:spLocks noGrp="1"/>
          </p:cNvSpPr>
          <p:nvPr>
            <p:ph idx="1"/>
          </p:nvPr>
        </p:nvSpPr>
        <p:spPr>
          <a:xfrm>
            <a:off x="0" y="1419622"/>
            <a:ext cx="9144000" cy="3384376"/>
          </a:xfrm>
        </p:spPr>
        <p:txBody>
          <a:bodyPr/>
          <a:lstStyle/>
          <a:p>
            <a:pPr marL="0" indent="0">
              <a:buNone/>
            </a:pPr>
            <a:endParaRPr lang="en-GB" sz="1800" dirty="0">
              <a:latin typeface="Courier New" panose="02070309020205020404" pitchFamily="49" charset="0"/>
              <a:cs typeface="Courier New" panose="02070309020205020404" pitchFamily="49" charset="0"/>
            </a:endParaRPr>
          </a:p>
        </p:txBody>
      </p:sp>
      <p:pic>
        <p:nvPicPr>
          <p:cNvPr id="7" name="Picture 4" descr="https://mirrors.creativecommons.org/presskit/buttons/88x31/png/by-n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0972"/>
            <a:ext cx="3838575" cy="13430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5348575" y="0"/>
            <a:ext cx="2935820" cy="5110162"/>
          </a:xfrm>
          <a:prstGeom prst="rect">
            <a:avLst/>
          </a:prstGeom>
        </p:spPr>
      </p:pic>
      <p:sp>
        <p:nvSpPr>
          <p:cNvPr id="5" name="Oval 4"/>
          <p:cNvSpPr/>
          <p:nvPr/>
        </p:nvSpPr>
        <p:spPr bwMode="auto">
          <a:xfrm>
            <a:off x="5216338" y="4033201"/>
            <a:ext cx="936104" cy="288032"/>
          </a:xfrm>
          <a:prstGeom prst="ellipse">
            <a:avLst/>
          </a:prstGeom>
          <a:noFill/>
          <a:ln w="25400" cap="flat" cmpd="sng" algn="ctr">
            <a:solidFill>
              <a:srgbClr val="00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85077200"/>
      </p:ext>
    </p:extLst>
  </p:cSld>
  <p:clrMapOvr>
    <a:masterClrMapping/>
  </p:clrMapOvr>
  <mc:AlternateContent xmlns:mc="http://schemas.openxmlformats.org/markup-compatibility/2006" xmlns:p14="http://schemas.microsoft.com/office/powerpoint/2010/main">
    <mc:Choice Requires="p14">
      <p:transition spd="slow" p14:dur="2000" advTm="20943"/>
    </mc:Choice>
    <mc:Fallback xmlns="">
      <p:transition spd="slow" advTm="20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5263"/>
            <a:ext cx="9144000" cy="857250"/>
          </a:xfrm>
        </p:spPr>
        <p:txBody>
          <a:bodyPr/>
          <a:lstStyle/>
          <a:p>
            <a:r>
              <a:rPr lang="en-GB" dirty="0"/>
              <a:t>Features of the DOI landing pages</a:t>
            </a:r>
            <a:br>
              <a:rPr lang="en-GB" dirty="0"/>
            </a:br>
            <a:r>
              <a:rPr lang="en-GB" dirty="0"/>
              <a:t>Access the (immutable) data</a:t>
            </a:r>
          </a:p>
        </p:txBody>
      </p:sp>
      <p:sp>
        <p:nvSpPr>
          <p:cNvPr id="3" name="Content Placeholder 2"/>
          <p:cNvSpPr>
            <a:spLocks noGrp="1"/>
          </p:cNvSpPr>
          <p:nvPr>
            <p:ph idx="1"/>
          </p:nvPr>
        </p:nvSpPr>
        <p:spPr>
          <a:xfrm>
            <a:off x="133979" y="1381928"/>
            <a:ext cx="4520214" cy="3202878"/>
          </a:xfrm>
        </p:spPr>
        <p:txBody>
          <a:bodyPr/>
          <a:lstStyle/>
          <a:p>
            <a:r>
              <a:rPr lang="en-GB" dirty="0"/>
              <a:t>Contents of INTERMAGNET Definitive Data DVDs or USB sticks are made available as .tar.gz files</a:t>
            </a:r>
          </a:p>
          <a:p>
            <a:r>
              <a:rPr lang="en-GB" dirty="0"/>
              <a:t>Can be downloaded by ftp</a:t>
            </a:r>
          </a:p>
          <a:p>
            <a:r>
              <a:rPr lang="en-GB" dirty="0"/>
              <a:t>Stored at GFZ library / information service – ensures data can never be changed</a:t>
            </a:r>
          </a:p>
        </p:txBody>
      </p:sp>
      <p:pic>
        <p:nvPicPr>
          <p:cNvPr id="7" name="Picture 6"/>
          <p:cNvPicPr>
            <a:picLocks noChangeAspect="1"/>
          </p:cNvPicPr>
          <p:nvPr/>
        </p:nvPicPr>
        <p:blipFill>
          <a:blip r:embed="rId5"/>
          <a:stretch>
            <a:fillRect/>
          </a:stretch>
        </p:blipFill>
        <p:spPr>
          <a:xfrm>
            <a:off x="5356604" y="29431"/>
            <a:ext cx="2938065" cy="5114069"/>
          </a:xfrm>
          <a:prstGeom prst="rect">
            <a:avLst/>
          </a:prstGeom>
        </p:spPr>
      </p:pic>
      <p:sp>
        <p:nvSpPr>
          <p:cNvPr id="5" name="Oval 4"/>
          <p:cNvSpPr/>
          <p:nvPr/>
        </p:nvSpPr>
        <p:spPr bwMode="auto">
          <a:xfrm>
            <a:off x="5250094" y="315663"/>
            <a:ext cx="724328" cy="244279"/>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16862459"/>
      </p:ext>
    </p:extLst>
  </p:cSld>
  <p:clrMapOvr>
    <a:masterClrMapping/>
  </p:clrMapOvr>
  <mc:AlternateContent xmlns:mc="http://schemas.openxmlformats.org/markup-compatibility/2006" xmlns:p14="http://schemas.microsoft.com/office/powerpoint/2010/main">
    <mc:Choice Requires="p14">
      <p:transition spd="slow" p14:dur="2000" advTm="33630"/>
    </mc:Choice>
    <mc:Fallback xmlns="">
      <p:transition spd="slow" advTm="33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INTERMAGNET Reference Data Set (IRDS) - </a:t>
            </a:r>
            <a:br>
              <a:rPr lang="en-GB" dirty="0"/>
            </a:br>
            <a:r>
              <a:rPr lang="en-GB" dirty="0"/>
              <a:t>A Definition</a:t>
            </a:r>
          </a:p>
        </p:txBody>
      </p:sp>
      <p:sp>
        <p:nvSpPr>
          <p:cNvPr id="3" name="Slide Number Placeholder 2"/>
          <p:cNvSpPr>
            <a:spLocks noGrp="1"/>
          </p:cNvSpPr>
          <p:nvPr>
            <p:ph type="sldNum" idx="12"/>
          </p:nvPr>
        </p:nvSpPr>
        <p:spPr/>
        <p:txBody>
          <a:bodyPr/>
          <a:lstStyle/>
          <a:p>
            <a:fld id="{00000000-1234-1234-1234-123412341234}" type="slidenum">
              <a:rPr lang="en-GB" smtClean="0"/>
              <a:pPr/>
              <a:t>7</a:t>
            </a:fld>
            <a:endParaRPr lang="en-GB" dirty="0"/>
          </a:p>
        </p:txBody>
      </p:sp>
      <p:sp>
        <p:nvSpPr>
          <p:cNvPr id="4" name="Text Placeholder 3"/>
          <p:cNvSpPr>
            <a:spLocks noGrp="1"/>
          </p:cNvSpPr>
          <p:nvPr>
            <p:ph type="body" idx="1"/>
          </p:nvPr>
        </p:nvSpPr>
        <p:spPr/>
        <p:txBody>
          <a:bodyPr/>
          <a:lstStyle/>
          <a:p>
            <a:pPr marL="6350" indent="0">
              <a:buNone/>
            </a:pPr>
            <a:r>
              <a:rPr lang="en-GB" i="1" dirty="0"/>
              <a:t>For 2016 and onwards definitive data will be annual on-line publications and include all previously available data (back to 1991) with corrections applied. Data corrections will be overwritten rather than including errata information as has been done in the past. A DOI will be minted for each annual data set. In order to encourage IMOs to submit data in a timely manner the deadline will be set as the publication date for the DOI.</a:t>
            </a:r>
            <a:endParaRPr lang="en-GB" dirty="0"/>
          </a:p>
          <a:p>
            <a:pPr marL="6350" indent="0">
              <a:buNone/>
            </a:pPr>
            <a:endParaRPr lang="en-GB" i="1" dirty="0"/>
          </a:p>
          <a:p>
            <a:pPr marL="6350" indent="0">
              <a:buNone/>
            </a:pPr>
            <a:endParaRPr lang="en-GB" i="1" dirty="0"/>
          </a:p>
          <a:p>
            <a:pPr marL="6350" indent="0">
              <a:buNone/>
            </a:pPr>
            <a:r>
              <a:rPr lang="en-GB" dirty="0"/>
              <a:t>[Minutes of 2019 INTERMAGNET meeting]</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93827435"/>
      </p:ext>
    </p:extLst>
  </p:cSld>
  <p:clrMapOvr>
    <a:masterClrMapping/>
  </p:clrMapOvr>
  <mc:AlternateContent xmlns:mc="http://schemas.openxmlformats.org/markup-compatibility/2006" xmlns:p14="http://schemas.microsoft.com/office/powerpoint/2010/main">
    <mc:Choice Requires="p14">
      <p:transition spd="slow" p14:dur="2000" advTm="38857"/>
    </mc:Choice>
    <mc:Fallback xmlns="">
      <p:transition spd="slow" advTm="3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Progress: DOI published for 2015</a:t>
            </a:r>
          </a:p>
        </p:txBody>
      </p:sp>
      <p:sp>
        <p:nvSpPr>
          <p:cNvPr id="3" name="Slide Number Placeholder 2"/>
          <p:cNvSpPr>
            <a:spLocks noGrp="1"/>
          </p:cNvSpPr>
          <p:nvPr>
            <p:ph type="sldNum" idx="12"/>
          </p:nvPr>
        </p:nvSpPr>
        <p:spPr/>
        <p:txBody>
          <a:bodyPr/>
          <a:lstStyle/>
          <a:p>
            <a:fld id="{00000000-1234-1234-1234-123412341234}" type="slidenum">
              <a:rPr lang="en-GB" smtClean="0"/>
              <a:pPr/>
              <a:t>8</a:t>
            </a:fld>
            <a:endParaRPr lang="en-GB" dirty="0"/>
          </a:p>
        </p:txBody>
      </p:sp>
      <p:sp>
        <p:nvSpPr>
          <p:cNvPr id="4" name="Text Placeholder 3"/>
          <p:cNvSpPr>
            <a:spLocks noGrp="1"/>
          </p:cNvSpPr>
          <p:nvPr>
            <p:ph type="body" idx="1"/>
          </p:nvPr>
        </p:nvSpPr>
        <p:spPr>
          <a:xfrm>
            <a:off x="649704" y="1284973"/>
            <a:ext cx="7852133" cy="3451414"/>
          </a:xfrm>
        </p:spPr>
        <p:txBody>
          <a:bodyPr/>
          <a:lstStyle/>
          <a:p>
            <a:r>
              <a:rPr lang="en-GB" dirty="0">
                <a:hlinkClick r:id="rId5"/>
              </a:rPr>
              <a:t>https://doi.org/10.5880/INTERMAGNET.1991.2015</a:t>
            </a:r>
            <a:endParaRPr lang="en-GB" dirty="0"/>
          </a:p>
          <a:p>
            <a:endParaRPr lang="en-GB" dirty="0"/>
          </a:p>
          <a:p>
            <a:pPr marL="6350" indent="0">
              <a:buNone/>
            </a:pPr>
            <a:r>
              <a:rPr lang="en-GB" dirty="0"/>
              <a:t>2015 the last year where data is published on a physical medium</a:t>
            </a:r>
          </a:p>
          <a:p>
            <a:pPr marL="6350" indent="0">
              <a:buNone/>
            </a:pPr>
            <a:r>
              <a:rPr lang="en-GB" dirty="0"/>
              <a:t>2015 publication contains all INTERMAGNET definitive data from 1991 to 2015</a:t>
            </a:r>
          </a:p>
          <a:p>
            <a:pPr marL="6350" indent="0">
              <a:buNone/>
            </a:pPr>
            <a:r>
              <a:rPr lang="en-GB" dirty="0"/>
              <a:t>2015 effectively the first year of the INTERMAGNET Reference Data Set</a:t>
            </a:r>
          </a:p>
          <a:p>
            <a:pPr marL="6350" indent="0">
              <a:buNone/>
            </a:pPr>
            <a:r>
              <a:rPr lang="en-GB" dirty="0"/>
              <a:t>	Though we haven’t named it that</a:t>
            </a:r>
          </a:p>
          <a:p>
            <a:pPr marL="6350" indent="0">
              <a:buNone/>
            </a:pPr>
            <a:r>
              <a:rPr lang="en-GB" dirty="0"/>
              <a:t>There are a few issues remaining with the landing page for the 2015 DOI:</a:t>
            </a:r>
          </a:p>
          <a:p>
            <a:r>
              <a:rPr lang="en-GB" dirty="0"/>
              <a:t>Some small updates needed (e.g. http </a:t>
            </a:r>
            <a:r>
              <a:rPr lang="en-GB" dirty="0">
                <a:sym typeface="Wingdings" panose="05000000000000000000" pitchFamily="2" charset="2"/>
              </a:rPr>
              <a:t> https)</a:t>
            </a:r>
          </a:p>
          <a:p>
            <a:r>
              <a:rPr lang="en-GB" dirty="0">
                <a:sym typeface="Wingdings" panose="05000000000000000000" pitchFamily="2" charset="2"/>
              </a:rPr>
              <a:t>Need to find a place for files that are not part of a ‘year’ directory (files such as change log, visualisation software documentation, …)</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92753646"/>
      </p:ext>
    </p:extLst>
  </p:cSld>
  <p:clrMapOvr>
    <a:masterClrMapping/>
  </p:clrMapOvr>
  <mc:AlternateContent xmlns:mc="http://schemas.openxmlformats.org/markup-compatibility/2006" xmlns:p14="http://schemas.microsoft.com/office/powerpoint/2010/main">
    <mc:Choice Requires="p14">
      <p:transition spd="slow" p14:dur="2000" advTm="23628"/>
    </mc:Choice>
    <mc:Fallback xmlns="">
      <p:transition spd="slow" advTm="23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Progress: Compilation of IRDS 2016</a:t>
            </a:r>
          </a:p>
        </p:txBody>
      </p:sp>
      <p:sp>
        <p:nvSpPr>
          <p:cNvPr id="3" name="Slide Number Placeholder 2"/>
          <p:cNvSpPr>
            <a:spLocks noGrp="1"/>
          </p:cNvSpPr>
          <p:nvPr>
            <p:ph type="sldNum" idx="12"/>
          </p:nvPr>
        </p:nvSpPr>
        <p:spPr/>
        <p:txBody>
          <a:bodyPr/>
          <a:lstStyle/>
          <a:p>
            <a:fld id="{00000000-1234-1234-1234-123412341234}" type="slidenum">
              <a:rPr lang="en-GB" smtClean="0"/>
              <a:pPr/>
              <a:t>9</a:t>
            </a:fld>
            <a:endParaRPr lang="en-GB" dirty="0"/>
          </a:p>
        </p:txBody>
      </p:sp>
      <p:sp>
        <p:nvSpPr>
          <p:cNvPr id="4" name="Text Placeholder 3"/>
          <p:cNvSpPr>
            <a:spLocks noGrp="1"/>
          </p:cNvSpPr>
          <p:nvPr>
            <p:ph type="body" idx="1"/>
          </p:nvPr>
        </p:nvSpPr>
        <p:spPr/>
        <p:txBody>
          <a:bodyPr/>
          <a:lstStyle/>
          <a:p>
            <a:pPr marL="6350" indent="0">
              <a:buNone/>
            </a:pPr>
            <a:r>
              <a:rPr lang="en-GB" dirty="0"/>
              <a:t>2016 data is checked and ready for publication</a:t>
            </a:r>
          </a:p>
          <a:p>
            <a:pPr marL="6350" indent="0">
              <a:buNone/>
            </a:pPr>
            <a:endParaRPr lang="en-GB" dirty="0"/>
          </a:p>
          <a:p>
            <a:pPr marL="6350" indent="0">
              <a:buNone/>
            </a:pPr>
            <a:r>
              <a:rPr lang="en-GB" dirty="0"/>
              <a:t>Once the final small updates have been made to the 2015 DOI landing page, the metadata for the 2015 DOI can be used as the basis for the 2016 DOI landing page.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23756465"/>
      </p:ext>
    </p:extLst>
  </p:cSld>
  <p:clrMapOvr>
    <a:masterClrMapping/>
  </p:clrMapOvr>
  <mc:AlternateContent xmlns:mc="http://schemas.openxmlformats.org/markup-compatibility/2006" xmlns:p14="http://schemas.microsoft.com/office/powerpoint/2010/main">
    <mc:Choice Requires="p14">
      <p:transition spd="slow" p14:dur="2000" advTm="16233"/>
    </mc:Choice>
    <mc:Fallback xmlns="">
      <p:transition spd="slow" advTm="16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Theme">
  <a:themeElements>
    <a:clrScheme name="BGS">
      <a:dk1>
        <a:srgbClr val="002E40"/>
      </a:dk1>
      <a:lt1>
        <a:srgbClr val="FFFFFF"/>
      </a:lt1>
      <a:dk2>
        <a:srgbClr val="AD9C70"/>
      </a:dk2>
      <a:lt2>
        <a:srgbClr val="FFFFFF"/>
      </a:lt2>
      <a:accent1>
        <a:srgbClr val="002E40"/>
      </a:accent1>
      <a:accent2>
        <a:srgbClr val="AD9C70"/>
      </a:accent2>
      <a:accent3>
        <a:srgbClr val="99B096"/>
      </a:accent3>
      <a:accent4>
        <a:srgbClr val="7391BF"/>
      </a:accent4>
      <a:accent5>
        <a:srgbClr val="518791"/>
      </a:accent5>
      <a:accent6>
        <a:srgbClr val="D38080"/>
      </a:accent6>
      <a:hlink>
        <a:srgbClr val="AD9C70"/>
      </a:hlink>
      <a:folHlink>
        <a:srgbClr val="AD9C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GS-PPT-Template-16x9-150dpi-Lite.pptx" id="{C8D2188C-6789-4358-ADD1-475232515FAF}" vid="{95F2FA9C-3F4F-41DB-9AA4-49F3C23B8C45}"/>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2367</TotalTime>
  <Words>1043</Words>
  <Application>Microsoft Office PowerPoint</Application>
  <PresentationFormat>On-screen Show (16:9)</PresentationFormat>
  <Paragraphs>68</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Courier New</vt:lpstr>
      <vt:lpstr>Times New Roman</vt:lpstr>
      <vt:lpstr>Office Theme</vt:lpstr>
      <vt:lpstr>INTERMAGNET Reference Data Set and Digital Object Identifiers</vt:lpstr>
      <vt:lpstr>Progress: DOIs published for 2013 and 2014</vt:lpstr>
      <vt:lpstr>Features of the DOI landing pages View the contributing observatories</vt:lpstr>
      <vt:lpstr>Features of the DOI landing pages Allow citation of contributing institutes</vt:lpstr>
      <vt:lpstr>Features of the DOI landing pages Ensure license conditions are clear</vt:lpstr>
      <vt:lpstr>Features of the DOI landing pages Access the (immutable) data</vt:lpstr>
      <vt:lpstr>INTERMAGNET Reference Data Set (IRDS) -  A Definition</vt:lpstr>
      <vt:lpstr>Progress: DOI published for 2015</vt:lpstr>
      <vt:lpstr>Progress: Compilation of IRDS 2016</vt:lpstr>
      <vt:lpstr>Future Plans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Rayner, Deborah C.</dc:creator>
  <cp:lastModifiedBy>Lewis Andrew</cp:lastModifiedBy>
  <cp:revision>124</cp:revision>
  <dcterms:modified xsi:type="dcterms:W3CDTF">2020-09-26T11:10:38Z</dcterms:modified>
</cp:coreProperties>
</file>