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02" r:id="rId2"/>
  </p:sldMasterIdLst>
  <p:notesMasterIdLst>
    <p:notesMasterId r:id="rId16"/>
  </p:notesMasterIdLst>
  <p:sldIdLst>
    <p:sldId id="256" r:id="rId3"/>
    <p:sldId id="337" r:id="rId4"/>
    <p:sldId id="324" r:id="rId5"/>
    <p:sldId id="263" r:id="rId6"/>
    <p:sldId id="329" r:id="rId7"/>
    <p:sldId id="330" r:id="rId8"/>
    <p:sldId id="331" r:id="rId9"/>
    <p:sldId id="327" r:id="rId10"/>
    <p:sldId id="328" r:id="rId11"/>
    <p:sldId id="332" r:id="rId12"/>
    <p:sldId id="334" r:id="rId13"/>
    <p:sldId id="336" r:id="rId14"/>
    <p:sldId id="33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C70"/>
    <a:srgbClr val="002E40"/>
    <a:srgbClr val="FF7840"/>
    <a:srgbClr val="F74F79"/>
    <a:srgbClr val="FFAE3B"/>
    <a:srgbClr val="003B61"/>
    <a:srgbClr val="F0F0F0"/>
    <a:srgbClr val="E6E6E6"/>
    <a:srgbClr val="BFBFBF"/>
    <a:srgbClr val="5D5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D6BED-594B-41C4-BE3E-F5A914EA1889}" v="151" dt="2025-09-09T07:58:38.779"/>
  </p1510:revLst>
</p1510:revInfo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/>
    <p:restoredTop sz="94650"/>
  </p:normalViewPr>
  <p:slideViewPr>
    <p:cSldViewPr snapToGrid="0">
      <p:cViewPr varScale="1">
        <p:scale>
          <a:sx n="99" d="100"/>
          <a:sy n="99" d="100"/>
        </p:scale>
        <p:origin x="42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Flower - BGS" userId="42ed4080-99be-4fec-ab21-9f0a82887ff6" providerId="ADAL" clId="{00CD6BED-594B-41C4-BE3E-F5A914EA1889}"/>
    <pc:docChg chg="undo custSel addSld delSld modSld sldOrd">
      <pc:chgData name="Simon Flower - BGS" userId="42ed4080-99be-4fec-ab21-9f0a82887ff6" providerId="ADAL" clId="{00CD6BED-594B-41C4-BE3E-F5A914EA1889}" dt="2025-09-09T08:03:06.551" v="5243" actId="255"/>
      <pc:docMkLst>
        <pc:docMk/>
      </pc:docMkLst>
      <pc:sldChg chg="modSp mod">
        <pc:chgData name="Simon Flower - BGS" userId="42ed4080-99be-4fec-ab21-9f0a82887ff6" providerId="ADAL" clId="{00CD6BED-594B-41C4-BE3E-F5A914EA1889}" dt="2025-08-27T09:05:11.318" v="68" actId="6549"/>
        <pc:sldMkLst>
          <pc:docMk/>
          <pc:sldMk cId="0" sldId="256"/>
        </pc:sldMkLst>
        <pc:spChg chg="mod">
          <ac:chgData name="Simon Flower - BGS" userId="42ed4080-99be-4fec-ab21-9f0a82887ff6" providerId="ADAL" clId="{00CD6BED-594B-41C4-BE3E-F5A914EA1889}" dt="2025-08-27T09:05:11.318" v="68" actId="6549"/>
          <ac:spMkLst>
            <pc:docMk/>
            <pc:sldMk cId="0" sldId="256"/>
            <ac:spMk id="2" creationId="{5A5BCE9A-B81B-7240-80EC-566A98D7C4C2}"/>
          </ac:spMkLst>
        </pc:spChg>
        <pc:spChg chg="mod">
          <ac:chgData name="Simon Flower - BGS" userId="42ed4080-99be-4fec-ab21-9f0a82887ff6" providerId="ADAL" clId="{00CD6BED-594B-41C4-BE3E-F5A914EA1889}" dt="2025-08-27T09:04:54.250" v="11" actId="20577"/>
          <ac:spMkLst>
            <pc:docMk/>
            <pc:sldMk cId="0" sldId="256"/>
            <ac:spMk id="3" creationId="{EBFFCC92-8950-8440-9F9F-76058A132C8B}"/>
          </ac:spMkLst>
        </pc:spChg>
      </pc:sldChg>
      <pc:sldChg chg="add del">
        <pc:chgData name="Simon Flower - BGS" userId="42ed4080-99be-4fec-ab21-9f0a82887ff6" providerId="ADAL" clId="{00CD6BED-594B-41C4-BE3E-F5A914EA1889}" dt="2025-08-27T09:07:43.109" v="73" actId="47"/>
        <pc:sldMkLst>
          <pc:docMk/>
          <pc:sldMk cId="831838032" sldId="257"/>
        </pc:sldMkLst>
      </pc:sldChg>
      <pc:sldChg chg="addSp delSp modSp add mod modTransition delAnim modAnim">
        <pc:chgData name="Simon Flower - BGS" userId="42ed4080-99be-4fec-ab21-9f0a82887ff6" providerId="ADAL" clId="{00CD6BED-594B-41C4-BE3E-F5A914EA1889}" dt="2025-08-27T09:52:50.612" v="754" actId="13822"/>
        <pc:sldMkLst>
          <pc:docMk/>
          <pc:sldMk cId="4258019381" sldId="263"/>
        </pc:sldMkLst>
        <pc:spChg chg="mod">
          <ac:chgData name="Simon Flower - BGS" userId="42ed4080-99be-4fec-ab21-9f0a82887ff6" providerId="ADAL" clId="{00CD6BED-594B-41C4-BE3E-F5A914EA1889}" dt="2025-08-27T09:52:32.066" v="752" actId="13822"/>
          <ac:spMkLst>
            <pc:docMk/>
            <pc:sldMk cId="4258019381" sldId="263"/>
            <ac:spMk id="24" creationId="{EA6EC55E-8B9A-5F66-790E-4498355DF445}"/>
          </ac:spMkLst>
        </pc:spChg>
        <pc:spChg chg="mod">
          <ac:chgData name="Simon Flower - BGS" userId="42ed4080-99be-4fec-ab21-9f0a82887ff6" providerId="ADAL" clId="{00CD6BED-594B-41C4-BE3E-F5A914EA1889}" dt="2025-08-27T09:43:22.712" v="626" actId="20577"/>
          <ac:spMkLst>
            <pc:docMk/>
            <pc:sldMk cId="4258019381" sldId="263"/>
            <ac:spMk id="25" creationId="{32D210FF-18B7-34C2-8E35-33AF62FFDA7B}"/>
          </ac:spMkLst>
        </pc:spChg>
        <pc:spChg chg="mod">
          <ac:chgData name="Simon Flower - BGS" userId="42ed4080-99be-4fec-ab21-9f0a82887ff6" providerId="ADAL" clId="{00CD6BED-594B-41C4-BE3E-F5A914EA1889}" dt="2025-08-27T09:52:47.930" v="753" actId="13822"/>
          <ac:spMkLst>
            <pc:docMk/>
            <pc:sldMk cId="4258019381" sldId="263"/>
            <ac:spMk id="26" creationId="{AD725084-4F24-F810-5138-0C972E78B5D6}"/>
          </ac:spMkLst>
        </pc:spChg>
        <pc:spChg chg="mod">
          <ac:chgData name="Simon Flower - BGS" userId="42ed4080-99be-4fec-ab21-9f0a82887ff6" providerId="ADAL" clId="{00CD6BED-594B-41C4-BE3E-F5A914EA1889}" dt="2025-08-27T09:52:50.612" v="754" actId="13822"/>
          <ac:spMkLst>
            <pc:docMk/>
            <pc:sldMk cId="4258019381" sldId="263"/>
            <ac:spMk id="27" creationId="{F9538575-891E-C03A-6334-AC1D00564295}"/>
          </ac:spMkLst>
        </pc:spChg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21408469" sldId="297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1521704780" sldId="298"/>
        </pc:sldMkLst>
      </pc:sldChg>
      <pc:sldChg chg="del">
        <pc:chgData name="Simon Flower - BGS" userId="42ed4080-99be-4fec-ab21-9f0a82887ff6" providerId="ADAL" clId="{00CD6BED-594B-41C4-BE3E-F5A914EA1889}" dt="2025-08-27T09:41:13.959" v="587" actId="47"/>
        <pc:sldMkLst>
          <pc:docMk/>
          <pc:sldMk cId="3337887714" sldId="299"/>
        </pc:sldMkLst>
      </pc:sldChg>
      <pc:sldChg chg="del">
        <pc:chgData name="Simon Flower - BGS" userId="42ed4080-99be-4fec-ab21-9f0a82887ff6" providerId="ADAL" clId="{00CD6BED-594B-41C4-BE3E-F5A914EA1889}" dt="2025-08-27T09:41:16.540" v="588" actId="47"/>
        <pc:sldMkLst>
          <pc:docMk/>
          <pc:sldMk cId="3085623601" sldId="300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4131739383" sldId="301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366273497" sldId="302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629449590" sldId="304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958650275" sldId="305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1449779932" sldId="306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807723408" sldId="307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2854050549" sldId="308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674914917" sldId="309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957880585" sldId="310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1475226215" sldId="311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533022993" sldId="312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681998311" sldId="313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895876574" sldId="314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828559129" sldId="315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1212684046" sldId="316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48501416" sldId="317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2305024887" sldId="318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367888608" sldId="319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2052391145" sldId="320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3985648567" sldId="321"/>
        </pc:sldMkLst>
      </pc:sldChg>
      <pc:sldChg chg="del">
        <pc:chgData name="Simon Flower - BGS" userId="42ed4080-99be-4fec-ab21-9f0a82887ff6" providerId="ADAL" clId="{00CD6BED-594B-41C4-BE3E-F5A914EA1889}" dt="2025-08-27T09:41:25.194" v="589" actId="47"/>
        <pc:sldMkLst>
          <pc:docMk/>
          <pc:sldMk cId="425117513" sldId="322"/>
        </pc:sldMkLst>
      </pc:sldChg>
      <pc:sldChg chg="new del">
        <pc:chgData name="Simon Flower - BGS" userId="42ed4080-99be-4fec-ab21-9f0a82887ff6" providerId="ADAL" clId="{00CD6BED-594B-41C4-BE3E-F5A914EA1889}" dt="2025-08-27T09:05:21.500" v="70" actId="680"/>
        <pc:sldMkLst>
          <pc:docMk/>
          <pc:sldMk cId="2324864290" sldId="323"/>
        </pc:sldMkLst>
      </pc:sldChg>
      <pc:sldChg chg="addSp delSp modSp add del mod ord modTransition delAnim modAnim">
        <pc:chgData name="Simon Flower - BGS" userId="42ed4080-99be-4fec-ab21-9f0a82887ff6" providerId="ADAL" clId="{00CD6BED-594B-41C4-BE3E-F5A914EA1889}" dt="2025-08-27T09:34:42.409" v="323" actId="47"/>
        <pc:sldMkLst>
          <pc:docMk/>
          <pc:sldMk cId="3297995278" sldId="323"/>
        </pc:sldMkLst>
      </pc:sldChg>
      <pc:sldChg chg="delSp modSp add mod">
        <pc:chgData name="Simon Flower - BGS" userId="42ed4080-99be-4fec-ab21-9f0a82887ff6" providerId="ADAL" clId="{00CD6BED-594B-41C4-BE3E-F5A914EA1889}" dt="2025-08-27T09:52:16.908" v="751" actId="13822"/>
        <pc:sldMkLst>
          <pc:docMk/>
          <pc:sldMk cId="3444014856" sldId="324"/>
        </pc:sldMkLst>
        <pc:spChg chg="mod">
          <ac:chgData name="Simon Flower - BGS" userId="42ed4080-99be-4fec-ab21-9f0a82887ff6" providerId="ADAL" clId="{00CD6BED-594B-41C4-BE3E-F5A914EA1889}" dt="2025-08-27T09:52:16.908" v="751" actId="13822"/>
          <ac:spMkLst>
            <pc:docMk/>
            <pc:sldMk cId="3444014856" sldId="324"/>
            <ac:spMk id="24" creationId="{A1B00CC2-5DE1-BFE8-8FEE-4668F0CEA3C8}"/>
          </ac:spMkLst>
        </pc:spChg>
        <pc:spChg chg="mod">
          <ac:chgData name="Simon Flower - BGS" userId="42ed4080-99be-4fec-ab21-9f0a82887ff6" providerId="ADAL" clId="{00CD6BED-594B-41C4-BE3E-F5A914EA1889}" dt="2025-08-27T09:43:07.961" v="618" actId="20577"/>
          <ac:spMkLst>
            <pc:docMk/>
            <pc:sldMk cId="3444014856" sldId="324"/>
            <ac:spMk id="25" creationId="{22078B9A-99E5-C640-78D5-306813D55AC8}"/>
          </ac:spMkLst>
        </pc:spChg>
      </pc:sldChg>
      <pc:sldChg chg="addSp delSp modSp new del mod">
        <pc:chgData name="Simon Flower - BGS" userId="42ed4080-99be-4fec-ab21-9f0a82887ff6" providerId="ADAL" clId="{00CD6BED-594B-41C4-BE3E-F5A914EA1889}" dt="2025-08-27T10:03:11.614" v="873" actId="47"/>
        <pc:sldMkLst>
          <pc:docMk/>
          <pc:sldMk cId="2993068954" sldId="325"/>
        </pc:sldMkLst>
      </pc:sldChg>
      <pc:sldChg chg="addSp delSp modSp new del mod">
        <pc:chgData name="Simon Flower - BGS" userId="42ed4080-99be-4fec-ab21-9f0a82887ff6" providerId="ADAL" clId="{00CD6BED-594B-41C4-BE3E-F5A914EA1889}" dt="2025-08-27T09:47:56.052" v="701" actId="47"/>
        <pc:sldMkLst>
          <pc:docMk/>
          <pc:sldMk cId="1316769677" sldId="326"/>
        </pc:sldMkLst>
      </pc:sldChg>
      <pc:sldChg chg="addSp delSp modSp new mod">
        <pc:chgData name="Simon Flower - BGS" userId="42ed4080-99be-4fec-ab21-9f0a82887ff6" providerId="ADAL" clId="{00CD6BED-594B-41C4-BE3E-F5A914EA1889}" dt="2025-08-27T12:20:14.938" v="4022" actId="20577"/>
        <pc:sldMkLst>
          <pc:docMk/>
          <pc:sldMk cId="676494393" sldId="327"/>
        </pc:sldMkLst>
        <pc:spChg chg="add mod">
          <ac:chgData name="Simon Flower - BGS" userId="42ed4080-99be-4fec-ab21-9f0a82887ff6" providerId="ADAL" clId="{00CD6BED-594B-41C4-BE3E-F5A914EA1889}" dt="2025-08-27T10:34:48.930" v="950" actId="20577"/>
          <ac:spMkLst>
            <pc:docMk/>
            <pc:sldMk cId="676494393" sldId="327"/>
            <ac:spMk id="6" creationId="{0FAAC044-4B92-B3B5-7BD0-1540C995835A}"/>
          </ac:spMkLst>
        </pc:spChg>
        <pc:spChg chg="add mod">
          <ac:chgData name="Simon Flower - BGS" userId="42ed4080-99be-4fec-ab21-9f0a82887ff6" providerId="ADAL" clId="{00CD6BED-594B-41C4-BE3E-F5A914EA1889}" dt="2025-08-27T12:20:14.938" v="4022" actId="20577"/>
          <ac:spMkLst>
            <pc:docMk/>
            <pc:sldMk cId="676494393" sldId="327"/>
            <ac:spMk id="10" creationId="{7E84B6B2-3092-249B-AB62-A317F5669F49}"/>
          </ac:spMkLst>
        </pc:spChg>
        <pc:graphicFrameChg chg="add mod modGraphic">
          <ac:chgData name="Simon Flower - BGS" userId="42ed4080-99be-4fec-ab21-9f0a82887ff6" providerId="ADAL" clId="{00CD6BED-594B-41C4-BE3E-F5A914EA1889}" dt="2025-08-27T11:16:15.014" v="1895" actId="13926"/>
          <ac:graphicFrameMkLst>
            <pc:docMk/>
            <pc:sldMk cId="676494393" sldId="327"/>
            <ac:graphicFrameMk id="7" creationId="{91E4C710-CE5E-4F03-347C-B856CD45C732}"/>
          </ac:graphicFrameMkLst>
        </pc:graphicFrameChg>
      </pc:sldChg>
      <pc:sldChg chg="addSp delSp modSp new mod">
        <pc:chgData name="Simon Flower - BGS" userId="42ed4080-99be-4fec-ab21-9f0a82887ff6" providerId="ADAL" clId="{00CD6BED-594B-41C4-BE3E-F5A914EA1889}" dt="2025-08-27T12:20:45.389" v="4047" actId="20577"/>
        <pc:sldMkLst>
          <pc:docMk/>
          <pc:sldMk cId="3682497461" sldId="328"/>
        </pc:sldMkLst>
        <pc:spChg chg="mod">
          <ac:chgData name="Simon Flower - BGS" userId="42ed4080-99be-4fec-ab21-9f0a82887ff6" providerId="ADAL" clId="{00CD6BED-594B-41C4-BE3E-F5A914EA1889}" dt="2025-08-27T12:20:45.389" v="4047" actId="20577"/>
          <ac:spMkLst>
            <pc:docMk/>
            <pc:sldMk cId="3682497461" sldId="328"/>
            <ac:spMk id="3" creationId="{9C749107-6BF4-5FCA-B38C-5CA788056A67}"/>
          </ac:spMkLst>
        </pc:spChg>
        <pc:spChg chg="add mod">
          <ac:chgData name="Simon Flower - BGS" userId="42ed4080-99be-4fec-ab21-9f0a82887ff6" providerId="ADAL" clId="{00CD6BED-594B-41C4-BE3E-F5A914EA1889}" dt="2025-08-27T12:03:40.164" v="3724"/>
          <ac:spMkLst>
            <pc:docMk/>
            <pc:sldMk cId="3682497461" sldId="328"/>
            <ac:spMk id="4" creationId="{A0784718-AC1A-3376-BCEC-8ED6D82DEE3D}"/>
          </ac:spMkLst>
        </pc:spChg>
      </pc:sldChg>
      <pc:sldChg chg="new del">
        <pc:chgData name="Simon Flower - BGS" userId="42ed4080-99be-4fec-ab21-9f0a82887ff6" providerId="ADAL" clId="{00CD6BED-594B-41C4-BE3E-F5A914EA1889}" dt="2025-08-27T09:45:02.648" v="647" actId="680"/>
        <pc:sldMkLst>
          <pc:docMk/>
          <pc:sldMk cId="1268086833" sldId="329"/>
        </pc:sldMkLst>
      </pc:sldChg>
      <pc:sldChg chg="addSp delSp modSp add mod delAnim modAnim">
        <pc:chgData name="Simon Flower - BGS" userId="42ed4080-99be-4fec-ab21-9f0a82887ff6" providerId="ADAL" clId="{00CD6BED-594B-41C4-BE3E-F5A914EA1889}" dt="2025-08-27T12:17:45.884" v="4013" actId="20577"/>
        <pc:sldMkLst>
          <pc:docMk/>
          <pc:sldMk cId="3144062726" sldId="329"/>
        </pc:sldMkLst>
        <pc:spChg chg="add del">
          <ac:chgData name="Simon Flower - BGS" userId="42ed4080-99be-4fec-ab21-9f0a82887ff6" providerId="ADAL" clId="{00CD6BED-594B-41C4-BE3E-F5A914EA1889}" dt="2025-08-27T09:46:16.360" v="672" actId="478"/>
          <ac:spMkLst>
            <pc:docMk/>
            <pc:sldMk cId="3144062726" sldId="329"/>
            <ac:spMk id="5" creationId="{39B0F38D-912B-3DCA-FA31-01856ACC6D25}"/>
          </ac:spMkLst>
        </pc:spChg>
        <pc:spChg chg="add mod">
          <ac:chgData name="Simon Flower - BGS" userId="42ed4080-99be-4fec-ab21-9f0a82887ff6" providerId="ADAL" clId="{00CD6BED-594B-41C4-BE3E-F5A914EA1889}" dt="2025-08-27T10:00:17.539" v="871" actId="14100"/>
          <ac:spMkLst>
            <pc:docMk/>
            <pc:sldMk cId="3144062726" sldId="329"/>
            <ac:spMk id="16" creationId="{9B944AFA-0BE3-949E-96DF-9A2FA7CAE0EC}"/>
          </ac:spMkLst>
        </pc:spChg>
        <pc:spChg chg="add mod">
          <ac:chgData name="Simon Flower - BGS" userId="42ed4080-99be-4fec-ab21-9f0a82887ff6" providerId="ADAL" clId="{00CD6BED-594B-41C4-BE3E-F5A914EA1889}" dt="2025-08-27T12:17:45.884" v="4013" actId="20577"/>
          <ac:spMkLst>
            <pc:docMk/>
            <pc:sldMk cId="3144062726" sldId="329"/>
            <ac:spMk id="17" creationId="{9E18843B-70D5-2173-2004-16F1F189D4AD}"/>
          </ac:spMkLst>
        </pc:spChg>
        <pc:spChg chg="mod">
          <ac:chgData name="Simon Flower - BGS" userId="42ed4080-99be-4fec-ab21-9f0a82887ff6" providerId="ADAL" clId="{00CD6BED-594B-41C4-BE3E-F5A914EA1889}" dt="2025-08-27T09:45:42.957" v="651"/>
          <ac:spMkLst>
            <pc:docMk/>
            <pc:sldMk cId="3144062726" sldId="329"/>
            <ac:spMk id="25" creationId="{5503E50E-2345-0169-6DB9-3BB63B9E5B50}"/>
          </ac:spMkLst>
        </pc:spChg>
        <pc:spChg chg="mod">
          <ac:chgData name="Simon Flower - BGS" userId="42ed4080-99be-4fec-ab21-9f0a82887ff6" providerId="ADAL" clId="{00CD6BED-594B-41C4-BE3E-F5A914EA1889}" dt="2025-08-27T09:52:55.810" v="755" actId="13822"/>
          <ac:spMkLst>
            <pc:docMk/>
            <pc:sldMk cId="3144062726" sldId="329"/>
            <ac:spMk id="26" creationId="{0DAB0ABA-AC09-DBAD-1945-AA5E8788FB3A}"/>
          </ac:spMkLst>
        </pc:spChg>
        <pc:spChg chg="mod">
          <ac:chgData name="Simon Flower - BGS" userId="42ed4080-99be-4fec-ab21-9f0a82887ff6" providerId="ADAL" clId="{00CD6BED-594B-41C4-BE3E-F5A914EA1889}" dt="2025-08-27T09:52:57.746" v="756" actId="13822"/>
          <ac:spMkLst>
            <pc:docMk/>
            <pc:sldMk cId="3144062726" sldId="329"/>
            <ac:spMk id="27" creationId="{C62A7D5C-DC33-B4CF-BF1B-86F77826E9E6}"/>
          </ac:spMkLst>
        </pc:spChg>
      </pc:sldChg>
      <pc:sldChg chg="addSp delSp modSp add mod modAnim">
        <pc:chgData name="Simon Flower - BGS" userId="42ed4080-99be-4fec-ab21-9f0a82887ff6" providerId="ADAL" clId="{00CD6BED-594B-41C4-BE3E-F5A914EA1889}" dt="2025-09-08T16:38:32.025" v="4306" actId="20577"/>
        <pc:sldMkLst>
          <pc:docMk/>
          <pc:sldMk cId="57448352" sldId="330"/>
        </pc:sldMkLst>
        <pc:spChg chg="mod">
          <ac:chgData name="Simon Flower - BGS" userId="42ed4080-99be-4fec-ab21-9f0a82887ff6" providerId="ADAL" clId="{00CD6BED-594B-41C4-BE3E-F5A914EA1889}" dt="2025-08-27T09:57:41.932" v="835" actId="1076"/>
          <ac:spMkLst>
            <pc:docMk/>
            <pc:sldMk cId="57448352" sldId="330"/>
            <ac:spMk id="4" creationId="{E2EC2730-BB1D-0452-BAEF-22B579A032C4}"/>
          </ac:spMkLst>
        </pc:spChg>
        <pc:spChg chg="mod">
          <ac:chgData name="Simon Flower - BGS" userId="42ed4080-99be-4fec-ab21-9f0a82887ff6" providerId="ADAL" clId="{00CD6BED-594B-41C4-BE3E-F5A914EA1889}" dt="2025-08-27T09:58:16.731" v="840" actId="1076"/>
          <ac:spMkLst>
            <pc:docMk/>
            <pc:sldMk cId="57448352" sldId="330"/>
            <ac:spMk id="6" creationId="{9E4BF955-12F7-6A9D-EC5E-9EDDD1C94303}"/>
          </ac:spMkLst>
        </pc:spChg>
        <pc:spChg chg="mod">
          <ac:chgData name="Simon Flower - BGS" userId="42ed4080-99be-4fec-ab21-9f0a82887ff6" providerId="ADAL" clId="{00CD6BED-594B-41C4-BE3E-F5A914EA1889}" dt="2025-08-27T09:58:24.259" v="842" actId="1076"/>
          <ac:spMkLst>
            <pc:docMk/>
            <pc:sldMk cId="57448352" sldId="330"/>
            <ac:spMk id="7" creationId="{8736FF95-7767-2FB4-35A5-6F6C1A0310DB}"/>
          </ac:spMkLst>
        </pc:spChg>
        <pc:spChg chg="mod">
          <ac:chgData name="Simon Flower - BGS" userId="42ed4080-99be-4fec-ab21-9f0a82887ff6" providerId="ADAL" clId="{00CD6BED-594B-41C4-BE3E-F5A914EA1889}" dt="2025-08-27T09:58:19.787" v="841" actId="1076"/>
          <ac:spMkLst>
            <pc:docMk/>
            <pc:sldMk cId="57448352" sldId="330"/>
            <ac:spMk id="8" creationId="{4DA177BF-FAAD-8A52-E042-B4006C86605D}"/>
          </ac:spMkLst>
        </pc:spChg>
        <pc:spChg chg="add mod">
          <ac:chgData name="Simon Flower - BGS" userId="42ed4080-99be-4fec-ab21-9f0a82887ff6" providerId="ADAL" clId="{00CD6BED-594B-41C4-BE3E-F5A914EA1889}" dt="2025-08-27T09:58:55.188" v="851" actId="1076"/>
          <ac:spMkLst>
            <pc:docMk/>
            <pc:sldMk cId="57448352" sldId="330"/>
            <ac:spMk id="15" creationId="{91EAF757-AC7B-9360-F1EF-41ECC962BBAC}"/>
          </ac:spMkLst>
        </pc:spChg>
        <pc:spChg chg="add mod">
          <ac:chgData name="Simon Flower - BGS" userId="42ed4080-99be-4fec-ab21-9f0a82887ff6" providerId="ADAL" clId="{00CD6BED-594B-41C4-BE3E-F5A914EA1889}" dt="2025-08-27T09:58:50.310" v="850" actId="1076"/>
          <ac:spMkLst>
            <pc:docMk/>
            <pc:sldMk cId="57448352" sldId="330"/>
            <ac:spMk id="16" creationId="{A1966C97-204D-7DB5-52A1-F4D8BA381F96}"/>
          </ac:spMkLst>
        </pc:spChg>
        <pc:spChg chg="add mod">
          <ac:chgData name="Simon Flower - BGS" userId="42ed4080-99be-4fec-ab21-9f0a82887ff6" providerId="ADAL" clId="{00CD6BED-594B-41C4-BE3E-F5A914EA1889}" dt="2025-08-27T10:10:15.631" v="912" actId="1076"/>
          <ac:spMkLst>
            <pc:docMk/>
            <pc:sldMk cId="57448352" sldId="330"/>
            <ac:spMk id="17" creationId="{8F73CE26-CABF-45D2-7D98-0507644610A6}"/>
          </ac:spMkLst>
        </pc:spChg>
        <pc:spChg chg="add mod">
          <ac:chgData name="Simon Flower - BGS" userId="42ed4080-99be-4fec-ab21-9f0a82887ff6" providerId="ADAL" clId="{00CD6BED-594B-41C4-BE3E-F5A914EA1889}" dt="2025-09-08T16:37:56.991" v="4251" actId="1037"/>
          <ac:spMkLst>
            <pc:docMk/>
            <pc:sldMk cId="57448352" sldId="330"/>
            <ac:spMk id="23" creationId="{E2157B3E-BAF5-4C69-4C15-EFA89B64409D}"/>
          </ac:spMkLst>
        </pc:spChg>
        <pc:spChg chg="mod">
          <ac:chgData name="Simon Flower - BGS" userId="42ed4080-99be-4fec-ab21-9f0a82887ff6" providerId="ADAL" clId="{00CD6BED-594B-41C4-BE3E-F5A914EA1889}" dt="2025-08-27T09:55:06.402" v="818" actId="1076"/>
          <ac:spMkLst>
            <pc:docMk/>
            <pc:sldMk cId="57448352" sldId="330"/>
            <ac:spMk id="25" creationId="{BB6DC340-B2D8-6A0A-F415-C56281FF03DA}"/>
          </ac:spMkLst>
        </pc:spChg>
        <pc:spChg chg="mod">
          <ac:chgData name="Simon Flower - BGS" userId="42ed4080-99be-4fec-ab21-9f0a82887ff6" providerId="ADAL" clId="{00CD6BED-594B-41C4-BE3E-F5A914EA1889}" dt="2025-08-27T09:58:11.908" v="839" actId="1076"/>
          <ac:spMkLst>
            <pc:docMk/>
            <pc:sldMk cId="57448352" sldId="330"/>
            <ac:spMk id="26" creationId="{E9CB8997-FC97-2717-36F3-C5610FC861AE}"/>
          </ac:spMkLst>
        </pc:spChg>
        <pc:spChg chg="mod">
          <ac:chgData name="Simon Flower - BGS" userId="42ed4080-99be-4fec-ab21-9f0a82887ff6" providerId="ADAL" clId="{00CD6BED-594B-41C4-BE3E-F5A914EA1889}" dt="2025-08-27T09:58:07.115" v="838" actId="1076"/>
          <ac:spMkLst>
            <pc:docMk/>
            <pc:sldMk cId="57448352" sldId="330"/>
            <ac:spMk id="27" creationId="{B78C93AA-3DF4-B819-5FBE-1C28DAE51603}"/>
          </ac:spMkLst>
        </pc:spChg>
        <pc:spChg chg="mod">
          <ac:chgData name="Simon Flower - BGS" userId="42ed4080-99be-4fec-ab21-9f0a82887ff6" providerId="ADAL" clId="{00CD6BED-594B-41C4-BE3E-F5A914EA1889}" dt="2025-08-27T09:57:56.100" v="836" actId="1076"/>
          <ac:spMkLst>
            <pc:docMk/>
            <pc:sldMk cId="57448352" sldId="330"/>
            <ac:spMk id="28" creationId="{9C97692A-999E-FCAC-3D8F-349A1EC8E400}"/>
          </ac:spMkLst>
        </pc:spChg>
        <pc:spChg chg="mod">
          <ac:chgData name="Simon Flower - BGS" userId="42ed4080-99be-4fec-ab21-9f0a82887ff6" providerId="ADAL" clId="{00CD6BED-594B-41C4-BE3E-F5A914EA1889}" dt="2025-08-27T09:57:39.283" v="834" actId="1076"/>
          <ac:spMkLst>
            <pc:docMk/>
            <pc:sldMk cId="57448352" sldId="330"/>
            <ac:spMk id="29" creationId="{B399B8CF-1599-A05B-29A5-FA547D3C3E60}"/>
          </ac:spMkLst>
        </pc:spChg>
        <pc:graphicFrameChg chg="add mod modGraphic">
          <ac:chgData name="Simon Flower - BGS" userId="42ed4080-99be-4fec-ab21-9f0a82887ff6" providerId="ADAL" clId="{00CD6BED-594B-41C4-BE3E-F5A914EA1889}" dt="2025-09-08T16:38:32.025" v="4306" actId="20577"/>
          <ac:graphicFrameMkLst>
            <pc:docMk/>
            <pc:sldMk cId="57448352" sldId="330"/>
            <ac:graphicFrameMk id="13" creationId="{56EBBDE9-5855-C52F-DF52-24E330046647}"/>
          </ac:graphicFrameMkLst>
        </pc:graphicFrameChg>
        <pc:picChg chg="add mod">
          <ac:chgData name="Simon Flower - BGS" userId="42ed4080-99be-4fec-ab21-9f0a82887ff6" providerId="ADAL" clId="{00CD6BED-594B-41C4-BE3E-F5A914EA1889}" dt="2025-08-27T10:10:31.948" v="916" actId="167"/>
          <ac:picMkLst>
            <pc:docMk/>
            <pc:sldMk cId="57448352" sldId="330"/>
            <ac:picMk id="18" creationId="{77D64519-F118-6264-7455-81DD4A1FD5DA}"/>
          </ac:picMkLst>
        </pc:picChg>
      </pc:sldChg>
      <pc:sldChg chg="addSp delSp modSp add mod">
        <pc:chgData name="Simon Flower - BGS" userId="42ed4080-99be-4fec-ab21-9f0a82887ff6" providerId="ADAL" clId="{00CD6BED-594B-41C4-BE3E-F5A914EA1889}" dt="2025-09-01T21:57:38.175" v="4075" actId="20577"/>
        <pc:sldMkLst>
          <pc:docMk/>
          <pc:sldMk cId="3463997136" sldId="331"/>
        </pc:sldMkLst>
        <pc:spChg chg="mod">
          <ac:chgData name="Simon Flower - BGS" userId="42ed4080-99be-4fec-ab21-9f0a82887ff6" providerId="ADAL" clId="{00CD6BED-594B-41C4-BE3E-F5A914EA1889}" dt="2025-08-27T11:07:07.877" v="1475" actId="1076"/>
          <ac:spMkLst>
            <pc:docMk/>
            <pc:sldMk cId="3463997136" sldId="331"/>
            <ac:spMk id="2" creationId="{1C87B069-21A9-A959-BB21-32D11AD071D9}"/>
          </ac:spMkLst>
        </pc:spChg>
        <pc:spChg chg="ord">
          <ac:chgData name="Simon Flower - BGS" userId="42ed4080-99be-4fec-ab21-9f0a82887ff6" providerId="ADAL" clId="{00CD6BED-594B-41C4-BE3E-F5A914EA1889}" dt="2025-08-27T11:07:24.028" v="1476" actId="166"/>
          <ac:spMkLst>
            <pc:docMk/>
            <pc:sldMk cId="3463997136" sldId="331"/>
            <ac:spMk id="10" creationId="{1464DBC8-0AD6-57C4-AF36-BCFFD63786A9}"/>
          </ac:spMkLst>
        </pc:spChg>
        <pc:spChg chg="add mod">
          <ac:chgData name="Simon Flower - BGS" userId="42ed4080-99be-4fec-ab21-9f0a82887ff6" providerId="ADAL" clId="{00CD6BED-594B-41C4-BE3E-F5A914EA1889}" dt="2025-09-01T21:57:38.175" v="4075" actId="20577"/>
          <ac:spMkLst>
            <pc:docMk/>
            <pc:sldMk cId="3463997136" sldId="331"/>
            <ac:spMk id="13" creationId="{D455AE3E-AF2C-0227-4380-0B97C330BF54}"/>
          </ac:spMkLst>
        </pc:spChg>
        <pc:spChg chg="mod">
          <ac:chgData name="Simon Flower - BGS" userId="42ed4080-99be-4fec-ab21-9f0a82887ff6" providerId="ADAL" clId="{00CD6BED-594B-41C4-BE3E-F5A914EA1889}" dt="2025-08-27T10:12:45.920" v="920"/>
          <ac:spMkLst>
            <pc:docMk/>
            <pc:sldMk cId="3463997136" sldId="331"/>
            <ac:spMk id="25" creationId="{93BD6073-5CE4-5323-00B2-90CE44D6908F}"/>
          </ac:spMkLst>
        </pc:spChg>
      </pc:sldChg>
      <pc:sldChg chg="addSp delSp modSp new del mod modTransition">
        <pc:chgData name="Simon Flower - BGS" userId="42ed4080-99be-4fec-ab21-9f0a82887ff6" providerId="ADAL" clId="{00CD6BED-594B-41C4-BE3E-F5A914EA1889}" dt="2025-08-27T11:15:58.504" v="1890" actId="47"/>
        <pc:sldMkLst>
          <pc:docMk/>
          <pc:sldMk cId="927195341" sldId="332"/>
        </pc:sldMkLst>
      </pc:sldChg>
      <pc:sldChg chg="addSp delSp modSp new mod">
        <pc:chgData name="Simon Flower - BGS" userId="42ed4080-99be-4fec-ab21-9f0a82887ff6" providerId="ADAL" clId="{00CD6BED-594B-41C4-BE3E-F5A914EA1889}" dt="2025-09-07T13:50:25.157" v="4160" actId="1076"/>
        <pc:sldMkLst>
          <pc:docMk/>
          <pc:sldMk cId="2778293243" sldId="332"/>
        </pc:sldMkLst>
        <pc:spChg chg="add mod">
          <ac:chgData name="Simon Flower - BGS" userId="42ed4080-99be-4fec-ab21-9f0a82887ff6" providerId="ADAL" clId="{00CD6BED-594B-41C4-BE3E-F5A914EA1889}" dt="2025-09-07T13:50:25.157" v="4160" actId="1076"/>
          <ac:spMkLst>
            <pc:docMk/>
            <pc:sldMk cId="2778293243" sldId="332"/>
            <ac:spMk id="5" creationId="{6DAAAC00-C96B-0D75-B3B0-84A4996268ED}"/>
          </ac:spMkLst>
        </pc:spChg>
        <pc:spChg chg="add mod">
          <ac:chgData name="Simon Flower - BGS" userId="42ed4080-99be-4fec-ab21-9f0a82887ff6" providerId="ADAL" clId="{00CD6BED-594B-41C4-BE3E-F5A914EA1889}" dt="2025-08-27T12:05:39.658" v="3817"/>
          <ac:spMkLst>
            <pc:docMk/>
            <pc:sldMk cId="2778293243" sldId="332"/>
            <ac:spMk id="9" creationId="{D3E71FAF-CEB3-2EF6-B5E3-6286DEF9145D}"/>
          </ac:spMkLst>
        </pc:spChg>
        <pc:graphicFrameChg chg="add mod modGraphic">
          <ac:chgData name="Simon Flower - BGS" userId="42ed4080-99be-4fec-ab21-9f0a82887ff6" providerId="ADAL" clId="{00CD6BED-594B-41C4-BE3E-F5A914EA1889}" dt="2025-09-07T13:50:16.554" v="4159" actId="255"/>
          <ac:graphicFrameMkLst>
            <pc:docMk/>
            <pc:sldMk cId="2778293243" sldId="332"/>
            <ac:graphicFrameMk id="6" creationId="{DBC2106C-CFF9-E77E-79EC-153FA2D49284}"/>
          </ac:graphicFrameMkLst>
        </pc:graphicFrameChg>
      </pc:sldChg>
      <pc:sldChg chg="addSp delSp modSp add del mod">
        <pc:chgData name="Simon Flower - BGS" userId="42ed4080-99be-4fec-ab21-9f0a82887ff6" providerId="ADAL" clId="{00CD6BED-594B-41C4-BE3E-F5A914EA1889}" dt="2025-09-07T13:52:59.573" v="4162" actId="2696"/>
        <pc:sldMkLst>
          <pc:docMk/>
          <pc:sldMk cId="3984139342" sldId="333"/>
        </pc:sldMkLst>
      </pc:sldChg>
      <pc:sldChg chg="modSp add mod">
        <pc:chgData name="Simon Flower - BGS" userId="42ed4080-99be-4fec-ab21-9f0a82887ff6" providerId="ADAL" clId="{00CD6BED-594B-41C4-BE3E-F5A914EA1889}" dt="2025-09-07T13:49:52.671" v="4156" actId="255"/>
        <pc:sldMkLst>
          <pc:docMk/>
          <pc:sldMk cId="416062339" sldId="334"/>
        </pc:sldMkLst>
        <pc:spChg chg="mod">
          <ac:chgData name="Simon Flower - BGS" userId="42ed4080-99be-4fec-ab21-9f0a82887ff6" providerId="ADAL" clId="{00CD6BED-594B-41C4-BE3E-F5A914EA1889}" dt="2025-09-07T13:36:00.683" v="4078" actId="20577"/>
          <ac:spMkLst>
            <pc:docMk/>
            <pc:sldMk cId="416062339" sldId="334"/>
            <ac:spMk id="9" creationId="{01C4D196-C8B7-1652-004F-5E8E121F1D43}"/>
          </ac:spMkLst>
        </pc:spChg>
        <pc:graphicFrameChg chg="mod modGraphic">
          <ac:chgData name="Simon Flower - BGS" userId="42ed4080-99be-4fec-ab21-9f0a82887ff6" providerId="ADAL" clId="{00CD6BED-594B-41C4-BE3E-F5A914EA1889}" dt="2025-09-07T13:49:52.671" v="4156" actId="255"/>
          <ac:graphicFrameMkLst>
            <pc:docMk/>
            <pc:sldMk cId="416062339" sldId="334"/>
            <ac:graphicFrameMk id="6" creationId="{D9721FAB-7122-905E-719D-CD2ECBD4BDEE}"/>
          </ac:graphicFrameMkLst>
        </pc:graphicFrameChg>
      </pc:sldChg>
      <pc:sldChg chg="addSp delSp modSp new mod modTransition modAnim">
        <pc:chgData name="Simon Flower - BGS" userId="42ed4080-99be-4fec-ab21-9f0a82887ff6" providerId="ADAL" clId="{00CD6BED-594B-41C4-BE3E-F5A914EA1889}" dt="2025-09-09T07:44:16.618" v="5027"/>
        <pc:sldMkLst>
          <pc:docMk/>
          <pc:sldMk cId="1336851003" sldId="335"/>
        </pc:sldMkLst>
        <pc:spChg chg="mod">
          <ac:chgData name="Simon Flower - BGS" userId="42ed4080-99be-4fec-ab21-9f0a82887ff6" providerId="ADAL" clId="{00CD6BED-594B-41C4-BE3E-F5A914EA1889}" dt="2025-09-09T06:49:45.043" v="4805" actId="1076"/>
          <ac:spMkLst>
            <pc:docMk/>
            <pc:sldMk cId="1336851003" sldId="335"/>
            <ac:spMk id="2" creationId="{F7DA522B-A11C-0849-EA05-0ED2C82BD174}"/>
          </ac:spMkLst>
        </pc:spChg>
        <pc:spChg chg="del">
          <ac:chgData name="Simon Flower - BGS" userId="42ed4080-99be-4fec-ab21-9f0a82887ff6" providerId="ADAL" clId="{00CD6BED-594B-41C4-BE3E-F5A914EA1889}" dt="2025-09-09T06:40:01.892" v="4320" actId="478"/>
          <ac:spMkLst>
            <pc:docMk/>
            <pc:sldMk cId="1336851003" sldId="335"/>
            <ac:spMk id="3" creationId="{37ABB9A7-7197-339F-B9AB-063E95F6137E}"/>
          </ac:spMkLst>
        </pc:spChg>
        <pc:spChg chg="add del">
          <ac:chgData name="Simon Flower - BGS" userId="42ed4080-99be-4fec-ab21-9f0a82887ff6" providerId="ADAL" clId="{00CD6BED-594B-41C4-BE3E-F5A914EA1889}" dt="2025-09-09T06:40:04.848" v="4322" actId="22"/>
          <ac:spMkLst>
            <pc:docMk/>
            <pc:sldMk cId="1336851003" sldId="335"/>
            <ac:spMk id="5" creationId="{D752EA0C-CC6A-5472-D1E9-1E07C3E339CF}"/>
          </ac:spMkLst>
        </pc:spChg>
        <pc:spChg chg="add mod">
          <ac:chgData name="Simon Flower - BGS" userId="42ed4080-99be-4fec-ab21-9f0a82887ff6" providerId="ADAL" clId="{00CD6BED-594B-41C4-BE3E-F5A914EA1889}" dt="2025-09-09T06:49:52.965" v="4806" actId="1076"/>
          <ac:spMkLst>
            <pc:docMk/>
            <pc:sldMk cId="1336851003" sldId="335"/>
            <ac:spMk id="6" creationId="{5868178F-B9B9-7D17-F4DF-C5DB65AF8413}"/>
          </ac:spMkLst>
        </pc:spChg>
        <pc:spChg chg="add mod">
          <ac:chgData name="Simon Flower - BGS" userId="42ed4080-99be-4fec-ab21-9f0a82887ff6" providerId="ADAL" clId="{00CD6BED-594B-41C4-BE3E-F5A914EA1889}" dt="2025-09-09T07:41:45.834" v="5006" actId="20577"/>
          <ac:spMkLst>
            <pc:docMk/>
            <pc:sldMk cId="1336851003" sldId="335"/>
            <ac:spMk id="7" creationId="{FF880FDE-8402-16A6-B4FF-BD22331D3383}"/>
          </ac:spMkLst>
        </pc:spChg>
        <pc:spChg chg="add mod">
          <ac:chgData name="Simon Flower - BGS" userId="42ed4080-99be-4fec-ab21-9f0a82887ff6" providerId="ADAL" clId="{00CD6BED-594B-41C4-BE3E-F5A914EA1889}" dt="2025-09-09T06:49:52.965" v="4806" actId="1076"/>
          <ac:spMkLst>
            <pc:docMk/>
            <pc:sldMk cId="1336851003" sldId="335"/>
            <ac:spMk id="8" creationId="{521343D0-177F-AD5E-BBAF-B7351A338FAD}"/>
          </ac:spMkLst>
        </pc:spChg>
        <pc:spChg chg="add mod">
          <ac:chgData name="Simon Flower - BGS" userId="42ed4080-99be-4fec-ab21-9f0a82887ff6" providerId="ADAL" clId="{00CD6BED-594B-41C4-BE3E-F5A914EA1889}" dt="2025-09-09T07:37:33.151" v="4918" actId="20577"/>
          <ac:spMkLst>
            <pc:docMk/>
            <pc:sldMk cId="1336851003" sldId="335"/>
            <ac:spMk id="9" creationId="{5D01F8C7-34F1-7E64-91FF-1AA0AFAAA3E6}"/>
          </ac:spMkLst>
        </pc:spChg>
        <pc:spChg chg="add mod">
          <ac:chgData name="Simon Flower - BGS" userId="42ed4080-99be-4fec-ab21-9f0a82887ff6" providerId="ADAL" clId="{00CD6BED-594B-41C4-BE3E-F5A914EA1889}" dt="2025-09-09T06:49:52.965" v="4806" actId="1076"/>
          <ac:spMkLst>
            <pc:docMk/>
            <pc:sldMk cId="1336851003" sldId="335"/>
            <ac:spMk id="10" creationId="{1F632C1E-C375-DC1D-180E-C7B2644FF435}"/>
          </ac:spMkLst>
        </pc:spChg>
        <pc:spChg chg="add mod">
          <ac:chgData name="Simon Flower - BGS" userId="42ed4080-99be-4fec-ab21-9f0a82887ff6" providerId="ADAL" clId="{00CD6BED-594B-41C4-BE3E-F5A914EA1889}" dt="2025-09-09T07:37:12.205" v="4917" actId="27636"/>
          <ac:spMkLst>
            <pc:docMk/>
            <pc:sldMk cId="1336851003" sldId="335"/>
            <ac:spMk id="11" creationId="{510DA9BF-FF4B-B699-40A6-FF215608A4A2}"/>
          </ac:spMkLst>
        </pc:spChg>
        <pc:spChg chg="add mod">
          <ac:chgData name="Simon Flower - BGS" userId="42ed4080-99be-4fec-ab21-9f0a82887ff6" providerId="ADAL" clId="{00CD6BED-594B-41C4-BE3E-F5A914EA1889}" dt="2025-09-09T07:40:14.196" v="5003" actId="5793"/>
          <ac:spMkLst>
            <pc:docMk/>
            <pc:sldMk cId="1336851003" sldId="335"/>
            <ac:spMk id="12" creationId="{2BBF99C6-F1A0-4FDE-84F5-77F29E81A508}"/>
          </ac:spMkLst>
        </pc:spChg>
        <pc:spChg chg="add mod">
          <ac:chgData name="Simon Flower - BGS" userId="42ed4080-99be-4fec-ab21-9f0a82887ff6" providerId="ADAL" clId="{00CD6BED-594B-41C4-BE3E-F5A914EA1889}" dt="2025-09-09T07:35:23.822" v="4901" actId="1076"/>
          <ac:spMkLst>
            <pc:docMk/>
            <pc:sldMk cId="1336851003" sldId="335"/>
            <ac:spMk id="15" creationId="{2662AC9A-9DE1-AB33-97C9-E5C8CB76ADBB}"/>
          </ac:spMkLst>
        </pc:spChg>
        <pc:spChg chg="add mod">
          <ac:chgData name="Simon Flower - BGS" userId="42ed4080-99be-4fec-ab21-9f0a82887ff6" providerId="ADAL" clId="{00CD6BED-594B-41C4-BE3E-F5A914EA1889}" dt="2025-09-09T07:36:03.458" v="4908" actId="14100"/>
          <ac:spMkLst>
            <pc:docMk/>
            <pc:sldMk cId="1336851003" sldId="335"/>
            <ac:spMk id="16" creationId="{57123B69-6205-950F-3073-C2FE0360D696}"/>
          </ac:spMkLst>
        </pc:spChg>
        <pc:picChg chg="add mod">
          <ac:chgData name="Simon Flower - BGS" userId="42ed4080-99be-4fec-ab21-9f0a82887ff6" providerId="ADAL" clId="{00CD6BED-594B-41C4-BE3E-F5A914EA1889}" dt="2025-09-09T07:34:52.516" v="4869" actId="1076"/>
          <ac:picMkLst>
            <pc:docMk/>
            <pc:sldMk cId="1336851003" sldId="335"/>
            <ac:picMk id="14" creationId="{9EF09305-2A1F-3122-DD23-91C81C09266B}"/>
          </ac:picMkLst>
        </pc:picChg>
      </pc:sldChg>
      <pc:sldChg chg="addSp delSp modSp add mod delAnim">
        <pc:chgData name="Simon Flower - BGS" userId="42ed4080-99be-4fec-ab21-9f0a82887ff6" providerId="ADAL" clId="{00CD6BED-594B-41C4-BE3E-F5A914EA1889}" dt="2025-09-09T07:43:40.077" v="5023" actId="14100"/>
        <pc:sldMkLst>
          <pc:docMk/>
          <pc:sldMk cId="4206872759" sldId="336"/>
        </pc:sldMkLst>
        <pc:spChg chg="add del mod">
          <ac:chgData name="Simon Flower - BGS" userId="42ed4080-99be-4fec-ab21-9f0a82887ff6" providerId="ADAL" clId="{00CD6BED-594B-41C4-BE3E-F5A914EA1889}" dt="2025-09-09T07:42:56.780" v="5013" actId="478"/>
          <ac:spMkLst>
            <pc:docMk/>
            <pc:sldMk cId="4206872759" sldId="336"/>
            <ac:spMk id="4" creationId="{98E2186A-B594-4D02-E1A9-38578857719F}"/>
          </ac:spMkLst>
        </pc:spChg>
        <pc:spChg chg="mod">
          <ac:chgData name="Simon Flower - BGS" userId="42ed4080-99be-4fec-ab21-9f0a82887ff6" providerId="ADAL" clId="{00CD6BED-594B-41C4-BE3E-F5A914EA1889}" dt="2025-09-09T07:43:21.924" v="5019" actId="1076"/>
          <ac:spMkLst>
            <pc:docMk/>
            <pc:sldMk cId="4206872759" sldId="336"/>
            <ac:spMk id="6" creationId="{AA67E5EE-7E6C-ACD0-2E48-F96A35C9CC83}"/>
          </ac:spMkLst>
        </pc:spChg>
        <pc:spChg chg="mod">
          <ac:chgData name="Simon Flower - BGS" userId="42ed4080-99be-4fec-ab21-9f0a82887ff6" providerId="ADAL" clId="{00CD6BED-594B-41C4-BE3E-F5A914EA1889}" dt="2025-09-09T07:43:29.878" v="5021" actId="1076"/>
          <ac:spMkLst>
            <pc:docMk/>
            <pc:sldMk cId="4206872759" sldId="336"/>
            <ac:spMk id="7" creationId="{72921FFB-C968-D26B-5543-A7CB530B3261}"/>
          </ac:spMkLst>
        </pc:spChg>
        <pc:spChg chg="del">
          <ac:chgData name="Simon Flower - BGS" userId="42ed4080-99be-4fec-ab21-9f0a82887ff6" providerId="ADAL" clId="{00CD6BED-594B-41C4-BE3E-F5A914EA1889}" dt="2025-09-09T07:42:58.869" v="5014" actId="478"/>
          <ac:spMkLst>
            <pc:docMk/>
            <pc:sldMk cId="4206872759" sldId="336"/>
            <ac:spMk id="8" creationId="{081CFE54-0C7E-12D7-6708-9B7811BDF747}"/>
          </ac:spMkLst>
        </pc:spChg>
        <pc:spChg chg="mod">
          <ac:chgData name="Simon Flower - BGS" userId="42ed4080-99be-4fec-ab21-9f0a82887ff6" providerId="ADAL" clId="{00CD6BED-594B-41C4-BE3E-F5A914EA1889}" dt="2025-09-09T07:43:40.077" v="5023" actId="14100"/>
          <ac:spMkLst>
            <pc:docMk/>
            <pc:sldMk cId="4206872759" sldId="336"/>
            <ac:spMk id="9" creationId="{438991EC-CF19-F2B4-86CE-4A8DDBCC103A}"/>
          </ac:spMkLst>
        </pc:spChg>
        <pc:spChg chg="del">
          <ac:chgData name="Simon Flower - BGS" userId="42ed4080-99be-4fec-ab21-9f0a82887ff6" providerId="ADAL" clId="{00CD6BED-594B-41C4-BE3E-F5A914EA1889}" dt="2025-09-09T07:42:41.350" v="5008" actId="478"/>
          <ac:spMkLst>
            <pc:docMk/>
            <pc:sldMk cId="4206872759" sldId="336"/>
            <ac:spMk id="10" creationId="{F9DC6613-BCD0-4024-70AE-2E46FA014C2D}"/>
          </ac:spMkLst>
        </pc:spChg>
        <pc:spChg chg="del mod">
          <ac:chgData name="Simon Flower - BGS" userId="42ed4080-99be-4fec-ab21-9f0a82887ff6" providerId="ADAL" clId="{00CD6BED-594B-41C4-BE3E-F5A914EA1889}" dt="2025-09-09T07:42:47.835" v="5011" actId="478"/>
          <ac:spMkLst>
            <pc:docMk/>
            <pc:sldMk cId="4206872759" sldId="336"/>
            <ac:spMk id="11" creationId="{81FDA80A-E912-F03E-9FF7-3F7D567ED769}"/>
          </ac:spMkLst>
        </pc:spChg>
        <pc:spChg chg="del">
          <ac:chgData name="Simon Flower - BGS" userId="42ed4080-99be-4fec-ab21-9f0a82887ff6" providerId="ADAL" clId="{00CD6BED-594B-41C4-BE3E-F5A914EA1889}" dt="2025-09-09T07:42:53.832" v="5012" actId="478"/>
          <ac:spMkLst>
            <pc:docMk/>
            <pc:sldMk cId="4206872759" sldId="336"/>
            <ac:spMk id="12" creationId="{D17AB532-3001-23C6-0E3D-F5E3E0A79AA4}"/>
          </ac:spMkLst>
        </pc:spChg>
        <pc:spChg chg="mod">
          <ac:chgData name="Simon Flower - BGS" userId="42ed4080-99be-4fec-ab21-9f0a82887ff6" providerId="ADAL" clId="{00CD6BED-594B-41C4-BE3E-F5A914EA1889}" dt="2025-09-09T07:43:04.416" v="5017" actId="6549"/>
          <ac:spMkLst>
            <pc:docMk/>
            <pc:sldMk cId="4206872759" sldId="336"/>
            <ac:spMk id="15" creationId="{D82F0C9D-4BCB-06F6-DA88-C6262A9D7C00}"/>
          </ac:spMkLst>
        </pc:spChg>
        <pc:spChg chg="del">
          <ac:chgData name="Simon Flower - BGS" userId="42ed4080-99be-4fec-ab21-9f0a82887ff6" providerId="ADAL" clId="{00CD6BED-594B-41C4-BE3E-F5A914EA1889}" dt="2025-09-09T07:43:00.869" v="5015" actId="478"/>
          <ac:spMkLst>
            <pc:docMk/>
            <pc:sldMk cId="4206872759" sldId="336"/>
            <ac:spMk id="16" creationId="{6C266A75-B6C8-C313-E5E4-2DBAB2A10832}"/>
          </ac:spMkLst>
        </pc:spChg>
        <pc:picChg chg="del">
          <ac:chgData name="Simon Flower - BGS" userId="42ed4080-99be-4fec-ab21-9f0a82887ff6" providerId="ADAL" clId="{00CD6BED-594B-41C4-BE3E-F5A914EA1889}" dt="2025-09-09T07:43:02.593" v="5016" actId="478"/>
          <ac:picMkLst>
            <pc:docMk/>
            <pc:sldMk cId="4206872759" sldId="336"/>
            <ac:picMk id="14" creationId="{3CEF4F7C-6CD0-2AD9-3CED-A906ABC9773C}"/>
          </ac:picMkLst>
        </pc:picChg>
      </pc:sldChg>
      <pc:sldChg chg="new del">
        <pc:chgData name="Simon Flower - BGS" userId="42ed4080-99be-4fec-ab21-9f0a82887ff6" providerId="ADAL" clId="{00CD6BED-594B-41C4-BE3E-F5A914EA1889}" dt="2025-09-09T07:58:27.195" v="5029" actId="680"/>
        <pc:sldMkLst>
          <pc:docMk/>
          <pc:sldMk cId="123935889" sldId="337"/>
        </pc:sldMkLst>
      </pc:sldChg>
      <pc:sldChg chg="modSp add mod">
        <pc:chgData name="Simon Flower - BGS" userId="42ed4080-99be-4fec-ab21-9f0a82887ff6" providerId="ADAL" clId="{00CD6BED-594B-41C4-BE3E-F5A914EA1889}" dt="2025-09-09T08:03:06.551" v="5243" actId="255"/>
        <pc:sldMkLst>
          <pc:docMk/>
          <pc:sldMk cId="712471108" sldId="337"/>
        </pc:sldMkLst>
        <pc:spChg chg="mod">
          <ac:chgData name="Simon Flower - BGS" userId="42ed4080-99be-4fec-ab21-9f0a82887ff6" providerId="ADAL" clId="{00CD6BED-594B-41C4-BE3E-F5A914EA1889}" dt="2025-09-09T08:03:06.551" v="5243" actId="255"/>
          <ac:spMkLst>
            <pc:docMk/>
            <pc:sldMk cId="712471108" sldId="337"/>
            <ac:spMk id="3" creationId="{6744EC51-B94B-2235-7B22-1B82295AD9E7}"/>
          </ac:spMkLst>
        </pc:spChg>
        <pc:spChg chg="mod">
          <ac:chgData name="Simon Flower - BGS" userId="42ed4080-99be-4fec-ab21-9f0a82887ff6" providerId="ADAL" clId="{00CD6BED-594B-41C4-BE3E-F5A914EA1889}" dt="2025-09-09T07:58:43.666" v="5045" actId="20577"/>
          <ac:spMkLst>
            <pc:docMk/>
            <pc:sldMk cId="712471108" sldId="337"/>
            <ac:spMk id="4" creationId="{09EC4E94-B28E-6290-B2E1-AC49978D7F4A}"/>
          </ac:spMkLst>
        </pc:spChg>
      </pc:sldChg>
      <pc:sldMasterChg chg="delSldLayout">
        <pc:chgData name="Simon Flower - BGS" userId="42ed4080-99be-4fec-ab21-9f0a82887ff6" providerId="ADAL" clId="{00CD6BED-594B-41C4-BE3E-F5A914EA1889}" dt="2025-08-27T09:41:25.194" v="589" actId="47"/>
        <pc:sldMasterMkLst>
          <pc:docMk/>
          <pc:sldMasterMk cId="0" sldId="2147483651"/>
        </pc:sldMasterMkLst>
        <pc:sldLayoutChg chg="del">
          <pc:chgData name="Simon Flower - BGS" userId="42ed4080-99be-4fec-ab21-9f0a82887ff6" providerId="ADAL" clId="{00CD6BED-594B-41C4-BE3E-F5A914EA1889}" dt="2025-08-27T09:41:25.194" v="589" actId="47"/>
          <pc:sldLayoutMkLst>
            <pc:docMk/>
            <pc:sldMasterMk cId="0" sldId="2147483651"/>
            <pc:sldLayoutMk cId="0" sldId="2147483649"/>
          </pc:sldLayoutMkLst>
        </pc:sldLayoutChg>
        <pc:sldLayoutChg chg="del">
          <pc:chgData name="Simon Flower - BGS" userId="42ed4080-99be-4fec-ab21-9f0a82887ff6" providerId="ADAL" clId="{00CD6BED-594B-41C4-BE3E-F5A914EA1889}" dt="2025-08-27T09:07:43.109" v="73" actId="47"/>
          <pc:sldLayoutMkLst>
            <pc:docMk/>
            <pc:sldMasterMk cId="0" sldId="2147483651"/>
            <pc:sldLayoutMk cId="2870237169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3483-89F0-405D-5AC9-60A694EF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2AC81-F564-B05D-A841-585132294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A9EA4-7B02-EAF7-31E6-79253E2CD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AE9D9-4632-BBA4-F9EB-FF7789823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99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7BC9-E7C0-9370-87ED-5E0ACD1A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EDB43-25F9-5B0F-C374-425F99C0A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9122B-96EF-6F91-36A5-8EDC1303B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673AE-A524-97CC-8430-2C7F1363C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5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D37E6-C143-F3D9-B303-29A49562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31713-697A-26F4-BB28-448FB7CF1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9972C-6577-711A-943F-2925BE7AC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5978A-FB48-D842-3EA1-60D22A112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97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5EF6-C65A-4059-D8D5-E0D84A639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EBF95-CA69-C059-C7D8-EEFAD156A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04C47-FD52-9BEA-E250-3AA90DA17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89B4B-988C-6606-3F33-3465FC092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6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1AF99-73E4-7B4D-B0FB-6B2BBF5E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19899-5FC5-3A24-3C99-5D0368C97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0DDF7-FEBD-96A0-7FC6-0D9172C21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FBD6F-5E8C-16B3-A3CD-F8CFF2A03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3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Canadian GIN change from </a:t>
            </a:r>
            <a:r>
              <a:rPr lang="en-GB" dirty="0" err="1"/>
              <a:t>Rsync</a:t>
            </a:r>
            <a:r>
              <a:rPr lang="en-GB" dirty="0"/>
              <a:t> to </a:t>
            </a:r>
            <a:r>
              <a:rPr lang="en-GB" dirty="0" err="1"/>
              <a:t>Seedlink</a:t>
            </a:r>
            <a:r>
              <a:rPr lang="en-GB" dirty="0"/>
              <a:t> occurred 19</a:t>
            </a:r>
            <a:r>
              <a:rPr lang="en-GB" baseline="30000" dirty="0"/>
              <a:t>th</a:t>
            </a:r>
            <a:r>
              <a:rPr lang="en-GB" dirty="0"/>
              <a:t> August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39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id="{4C9FCE5E-F81C-424C-AD17-2CD98B085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AFB122-91FD-9E45-AB0E-AE906E619773}"/>
              </a:ext>
            </a:extLst>
          </p:cNvPr>
          <p:cNvSpPr/>
          <p:nvPr userDrawn="1"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3325302"/>
            <a:ext cx="4326157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980842"/>
            <a:ext cx="3743325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779B3-7409-BD4C-B0EE-AA2E9448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3220" y="4004441"/>
            <a:ext cx="1640055" cy="686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ake, animal, table, sitting&#10;&#10;Description automatically generated">
            <a:extLst>
              <a:ext uri="{FF2B5EF4-FFF2-40B4-BE49-F238E27FC236}">
                <a16:creationId xmlns:a16="http://schemas.microsoft.com/office/drawing/2014/main" id="{019DAE9A-2F62-9048-9C6E-B29C28849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-1" y="-1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sitting, bed, laying&#10;&#10;Description automatically generated">
            <a:extLst>
              <a:ext uri="{FF2B5EF4-FFF2-40B4-BE49-F238E27FC236}">
                <a16:creationId xmlns:a16="http://schemas.microsoft.com/office/drawing/2014/main" id="{D0EF5DB0-2ED7-8C45-986E-A061FA78D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lack, large&#10;&#10;Description automatically generated">
            <a:extLst>
              <a:ext uri="{FF2B5EF4-FFF2-40B4-BE49-F238E27FC236}">
                <a16:creationId xmlns:a16="http://schemas.microsoft.com/office/drawing/2014/main" id="{8B0576DF-775F-7643-9374-66F9A713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5B729A64-D840-7441-BC17-D4FB63DE0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28" b="5242"/>
          <a:stretch/>
        </p:blipFill>
        <p:spPr>
          <a:xfrm>
            <a:off x="0" y="0"/>
            <a:ext cx="9142645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3" name="Picture 2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937A7075-14AF-7240-9BB1-96556FEFD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5171" y="272021"/>
            <a:ext cx="4393656" cy="4482193"/>
          </a:xfrm>
          <a:prstGeom prst="rect">
            <a:avLst/>
          </a:prstGeom>
        </p:spPr>
      </p:pic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5689" y="2114547"/>
            <a:ext cx="3012621" cy="145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8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0847" y="1481358"/>
            <a:ext cx="2102304" cy="584205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id="{45C5E37C-8824-6A4D-B40C-DD3AE66D9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09" t="6209"/>
          <a:stretch/>
        </p:blipFill>
        <p:spPr>
          <a:xfrm flipH="1"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134F2-57FC-E44C-99EB-AECE02FD9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2BAC5DBF-5BC7-394C-9C38-81E3647AF4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65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45F2C5D5-AB7A-6844-9E4B-1A3B42055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657" t="5582" r="1" b="10087"/>
          <a:stretch/>
        </p:blipFill>
        <p:spPr>
          <a:xfrm flipH="1">
            <a:off x="1351" y="1"/>
            <a:ext cx="9142647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46D5E8-E2A5-E144-90FD-D13A9812BE4D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335F1A-C1B1-C648-9AE5-72469210A9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2BAC5DBF-5BC7-394C-9C38-81E3647AF4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picture containing drawing, necklace&#10;&#10;Description automatically generated">
            <a:extLst>
              <a:ext uri="{FF2B5EF4-FFF2-40B4-BE49-F238E27FC236}">
                <a16:creationId xmlns:a16="http://schemas.microsoft.com/office/drawing/2014/main" id="{04C83323-4A45-4948-B303-EC9D1FB84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39710" y="1648131"/>
            <a:ext cx="1752465" cy="17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B1FF3C1C-1EEA-1241-B3C3-AB92C72DC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746" b="17716"/>
          <a:stretch/>
        </p:blipFill>
        <p:spPr>
          <a:xfrm>
            <a:off x="5559304" y="309996"/>
            <a:ext cx="3584696" cy="4833504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56"/>
          <a:stretch/>
        </p:blipFill>
        <p:spPr>
          <a:xfrm>
            <a:off x="4151587" y="1200151"/>
            <a:ext cx="4992413" cy="318546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Google Shape;20;p3">
            <a:extLst>
              <a:ext uri="{FF2B5EF4-FFF2-40B4-BE49-F238E27FC236}">
                <a16:creationId xmlns:a16="http://schemas.microsoft.com/office/drawing/2014/main" id="{D5FF3193-7DB7-5348-B525-304C30BD2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37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id="{3D28A9A1-2A21-4E43-B137-4CB347305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202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Google Shape;13;p1">
            <a:extLst>
              <a:ext uri="{FF2B5EF4-FFF2-40B4-BE49-F238E27FC236}">
                <a16:creationId xmlns:a16="http://schemas.microsoft.com/office/drawing/2014/main" id="{1FB2BF3E-7E9E-CD4D-9D83-A372E435B1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0"/>
            <a:ext cx="9144000" cy="2743199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947586"/>
            <a:ext cx="6316133" cy="85725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0F6B63B-7A25-0847-A5CD-85445E07A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702379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9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8268510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95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394343"/>
            <a:ext cx="8245636" cy="29150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52679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1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1"/>
            <a:ext cx="9144000" cy="125409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ECD4CD1-39D8-A745-8C96-9A0825405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2151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24180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E96D14-D7A9-4740-A5E9-ABD88F9D3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656" y="4242341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5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62769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2283239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A8FC1D-A49B-A348-8D4B-C675E4890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6029" y="978922"/>
            <a:ext cx="1771941" cy="741896"/>
          </a:xfrm>
          <a:prstGeom prst="rect">
            <a:avLst/>
          </a:prstGeom>
        </p:spPr>
      </p:pic>
      <p:sp>
        <p:nvSpPr>
          <p:cNvPr id="10" name="Google Shape;16;p2">
            <a:extLst>
              <a:ext uri="{FF2B5EF4-FFF2-40B4-BE49-F238E27FC236}">
                <a16:creationId xmlns:a16="http://schemas.microsoft.com/office/drawing/2014/main" id="{55043254-E1C5-ED43-AC6B-0F063E225015}"/>
              </a:ext>
            </a:extLst>
          </p:cNvPr>
          <p:cNvSpPr txBox="1">
            <a:spLocks/>
          </p:cNvSpPr>
          <p:nvPr userDrawn="1"/>
        </p:nvSpPr>
        <p:spPr>
          <a:xfrm>
            <a:off x="1826341" y="301044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3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51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6078-39A1-C7F7-79EB-BE70B2F4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A9C8-D24F-8E41-FD1E-F03CA951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4F16-9563-45D6-8E2F-ACDA1115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2A0D-E605-86FF-0930-BAF3F4E0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D274-81F1-62EC-73B7-D68D20D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7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5AC9-134A-58B8-A378-6F000A46A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8DCE9-394C-94E3-AE0F-5FC755D96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AF90-50F2-A886-B59B-C56710C4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DFAE-9408-8F65-3591-01673D77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A352-691D-E686-7C7D-787B743B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9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6078-39A1-C7F7-79EB-BE70B2F4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A9C8-D24F-8E41-FD1E-F03CA951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4F16-9563-45D6-8E2F-ACDA1115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2A0D-E605-86FF-0930-BAF3F4E0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D274-81F1-62EC-73B7-D68D20D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7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26FF-020E-8EBE-A771-981EF4AD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9BE98-FD54-0B6F-4A0F-79777E9B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6B85-2289-5ADF-3FC8-74F7E567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4F71-2A1D-DFF7-5606-2215A92E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12E0-03AE-1F39-20DD-7CA2A652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49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7978-D8A9-BAE3-555D-0888005C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0F2A-AD1E-86CF-8844-53C79DB0C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4DCD-AE59-8582-5A62-73AFF4D5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9368B-23C4-13F3-1CC5-5B68827F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2C9F-1586-98CB-C832-852E8793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FE23B-C3BA-5A62-7770-B3B4E8AC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7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20CB-2324-6EB6-CE27-27430F96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9887-849E-35CC-AA4E-2D974D2E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F7B2-4296-86C1-B552-8DF06BC1E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D288F-4D8B-1B61-F8CF-46A284147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0B97F-EB4A-CF6A-7722-EC8F84319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59F01-8DD3-3BFC-E3A2-8F465D5A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93D77-1F0F-99C8-3A13-42602BB2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A901D-7B7F-F154-6E21-25B17359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1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A268-6C9F-7784-5A37-1666012E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26617-F477-AFE3-4F05-E211A804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1D0F9-A9FA-B2F4-04C6-354E8ACD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C6E26-2EDC-58F3-A1F9-34D84CE7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9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26851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6851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06A2C-C54E-0675-73AB-014B7FC9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E2EE2-1928-BB1D-DA7A-DF664EB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E2E67-1768-E942-CABF-856A005F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88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3040-09AC-6DE6-6469-2A9B11D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7CC1-505D-EE21-3D69-B6EC4F9C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7174B-505F-BD66-8047-FF62DAC7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81598-9D3A-8D7A-532B-B8357E2F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3E5D7-2969-CD7D-0949-5E06A9C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D0DDE-E27D-7B0D-B936-298DADD4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06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DC40-E817-5A1F-75AA-1366E0A0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01E6E-80B1-2E48-17F7-70D8A33F4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6BC4F-C5A5-3B3E-F7B7-10457B75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C5013-4137-AF65-7844-ED5E156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899CD-6361-11C2-AD3B-F7C7D91D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D0908-3F83-72BF-976A-A6C22DC4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62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98BA-412C-DDC5-C38C-74170570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9E130-B1A6-3FBC-93EB-F3A985D9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2D8EF-7104-27D7-050B-1A7B057C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5FA2-886E-2364-0B26-1670646B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EB1C7-CA70-805A-F471-424CB1AC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55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A59F7-26D1-B8AE-07AF-72B5B05B8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13447-1BDA-B8CA-6B4D-47F3FD61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1696-A453-6D4E-17A5-FA99E889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D7B5-EAC4-B60F-B10E-1C277F58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DA12-DE9D-14C1-54BA-DCBB95FB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8268510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C6450766-EF09-6C4D-9BC5-D3EA7A146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221" t="-41306" r="40967" b="59022"/>
          <a:stretch/>
        </p:blipFill>
        <p:spPr>
          <a:xfrm>
            <a:off x="6887704" y="2101174"/>
            <a:ext cx="2256296" cy="30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0584"/>
          <a:stretch/>
        </p:blipFill>
        <p:spPr>
          <a:xfrm>
            <a:off x="1354" y="3630496"/>
            <a:ext cx="9141291" cy="1513004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8"/>
            <a:ext cx="8268510" cy="204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2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52FB48A-6D18-0441-871A-1F9EF4360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3"/>
            <a:ext cx="366815" cy="3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259" b="14326"/>
          <a:stretch/>
        </p:blipFill>
        <p:spPr>
          <a:xfrm>
            <a:off x="0" y="3630497"/>
            <a:ext cx="9141291" cy="1513004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8"/>
            <a:ext cx="8268510" cy="204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id="{4D7D78E3-8308-0B49-A947-F2C69AF1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859" b="27187"/>
          <a:stretch/>
        </p:blipFill>
        <p:spPr>
          <a:xfrm>
            <a:off x="1354" y="2316912"/>
            <a:ext cx="9141291" cy="2826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rge rock&#10;&#10;Description automatically generated">
            <a:extLst>
              <a:ext uri="{FF2B5EF4-FFF2-40B4-BE49-F238E27FC236}">
                <a16:creationId xmlns:a16="http://schemas.microsoft.com/office/drawing/2014/main" id="{DCBD8CA3-C4E5-5A4E-8889-6840161CA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 b="13154"/>
          <a:stretch/>
        </p:blipFill>
        <p:spPr>
          <a:xfrm>
            <a:off x="0" y="1857607"/>
            <a:ext cx="9141291" cy="32858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&#10;&#10;Description automatically generated">
            <a:extLst>
              <a:ext uri="{FF2B5EF4-FFF2-40B4-BE49-F238E27FC236}">
                <a16:creationId xmlns:a16="http://schemas.microsoft.com/office/drawing/2014/main" id="{3A17C72E-5BF6-7040-99E5-E32CE905A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313" t="1" r="21139" b="128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DE057FB5-7FE3-6D41-935B-8C484DFA8F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E7885-AC8C-0C49-9B40-B35ABC298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4" name="Google Shape;20;p3">
            <a:extLst>
              <a:ext uri="{FF2B5EF4-FFF2-40B4-BE49-F238E27FC236}">
                <a16:creationId xmlns:a16="http://schemas.microsoft.com/office/drawing/2014/main" id="{08C44E03-5712-FE42-909F-BC8DCE77A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7471"/>
            <a:ext cx="4338536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21;p3">
            <a:extLst>
              <a:ext uri="{FF2B5EF4-FFF2-40B4-BE49-F238E27FC236}">
                <a16:creationId xmlns:a16="http://schemas.microsoft.com/office/drawing/2014/main" id="{06365CC3-B5E3-2748-B596-BCA3C0058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3268494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3E2BF-2EEA-784A-A3E8-B2D122A9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7050"/>
            <a:ext cx="433853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8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99A783F-6AF8-AE4E-90D1-DE07F54E6A7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57938" y="4661243"/>
            <a:ext cx="366815" cy="3668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91" r:id="rId3"/>
    <p:sldLayoutId id="2147483692" r:id="rId4"/>
    <p:sldLayoutId id="2147483696" r:id="rId5"/>
    <p:sldLayoutId id="2147483697" r:id="rId6"/>
    <p:sldLayoutId id="2147483698" r:id="rId7"/>
    <p:sldLayoutId id="2147483699" r:id="rId8"/>
    <p:sldLayoutId id="2147483663" r:id="rId9"/>
    <p:sldLayoutId id="2147483679" r:id="rId10"/>
    <p:sldLayoutId id="2147483687" r:id="rId11"/>
    <p:sldLayoutId id="2147483689" r:id="rId12"/>
    <p:sldLayoutId id="2147483690" r:id="rId13"/>
    <p:sldLayoutId id="2147483686" r:id="rId14"/>
    <p:sldLayoutId id="2147483688" r:id="rId15"/>
    <p:sldLayoutId id="2147483658" r:id="rId16"/>
    <p:sldLayoutId id="2147483695" r:id="rId17"/>
    <p:sldLayoutId id="2147483684" r:id="rId18"/>
    <p:sldLayoutId id="2147483667" r:id="rId19"/>
    <p:sldLayoutId id="2147483694" r:id="rId20"/>
    <p:sldLayoutId id="2147483693" r:id="rId21"/>
    <p:sldLayoutId id="2147483700" r:id="rId22"/>
    <p:sldLayoutId id="214748371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AD9C70"/>
        </a:buClr>
        <a:buFont typeface="Arial"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43784-7F64-B8FB-32E2-676B1147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58CE-A444-6169-7ABD-EBC96710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FE62-222A-59DE-BBF0-00CC31E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7F942-1326-4D6D-982D-ED33CC11F41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539C8-F2E3-3824-3C26-1FDA9C116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FEA4F-D636-FF81-5EEB-9C7D6A530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-data.bgs.ac.uk/GIN_V1/WebServiceURLGenerator.jsp#network_performance_service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data in </a:t>
            </a:r>
            <a:r>
              <a:rPr lang="en-US" dirty="0" err="1"/>
              <a:t>Intermagnet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Simon Flower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DAAAC00-C96B-0D75-B3B0-84A499626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4498181"/>
            <a:ext cx="8330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Data cadence: minute 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	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Discard percentage: 10%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C2106C-CFF9-E77E-79EC-153FA2D49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93091"/>
              </p:ext>
            </p:extLst>
          </p:nvPr>
        </p:nvGraphicFramePr>
        <p:xfrm>
          <a:off x="0" y="645319"/>
          <a:ext cx="8997986" cy="3817620"/>
        </p:xfrm>
        <a:graphic>
          <a:graphicData uri="http://schemas.openxmlformats.org/drawingml/2006/table">
            <a:tbl>
              <a:tblPr firstRow="1" bandRow="1">
                <a:tableStyleId>{6CA9371B-4015-41C4-A221-EC01A6F80B7B}</a:tableStyleId>
              </a:tblPr>
              <a:tblGrid>
                <a:gridCol w="970280">
                  <a:extLst>
                    <a:ext uri="{9D8B030D-6E8A-4147-A177-3AD203B41FA5}">
                      <a16:colId xmlns:a16="http://schemas.microsoft.com/office/drawing/2014/main" val="3177998581"/>
                    </a:ext>
                  </a:extLst>
                </a:gridCol>
                <a:gridCol w="797243">
                  <a:extLst>
                    <a:ext uri="{9D8B030D-6E8A-4147-A177-3AD203B41FA5}">
                      <a16:colId xmlns:a16="http://schemas.microsoft.com/office/drawing/2014/main" val="118256098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761532013"/>
                    </a:ext>
                  </a:extLst>
                </a:gridCol>
                <a:gridCol w="6019200">
                  <a:extLst>
                    <a:ext uri="{9D8B030D-6E8A-4147-A177-3AD203B41FA5}">
                      <a16:colId xmlns:a16="http://schemas.microsoft.com/office/drawing/2014/main" val="20714226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dirty="0"/>
                        <a:t>Maximum lag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Observatories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 of observatories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(2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(3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ESK, HAD, LER, OTT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76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(4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0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(5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CNB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15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[6,10]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(10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ASC, ASP, BLC, BOU, BRW, BSL, CKI, CMO, CSY, CTA, DOU, FCC, FRD, FRN, FUR, GNG, </a:t>
                      </a:r>
                      <a:r>
                        <a:rPr lang="en-US" altLang="en-US" sz="1100" dirty="0">
                          <a:solidFill>
                            <a:srgbClr val="000000"/>
                          </a:solidFill>
                          <a:latin typeface="Arial Unicode MS"/>
                        </a:rPr>
                        <a:t>GUA, HON, IQA,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JCO, KDU, LRM, MAB, MAW, MCQ, MEA, NEW, NUR, PST, RES, SHU, SJG,</a:t>
                      </a:r>
                      <a:r>
                        <a:rPr lang="en-US" altLang="en-US" sz="1100" dirty="0">
                          <a:solidFill>
                            <a:srgbClr val="000000"/>
                          </a:solidFill>
                          <a:latin typeface="Arial Unicode MS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STJ, TUC, YKC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1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[11,30]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(30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ARS, BEL, GDH, HLP, HRN, HYB, KAK, KNY, MMB, NAQ, NGK, PAG, SPT, SUA, TTB, VIC, VNA, VSS, WIC, WNG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91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[31,60]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(1 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ABK, BFO, GAN, KIR, LON, LYC, SHE, SOD, STT, TDC, UPS, VOS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70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[61,720]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(12 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API, BDV, EYR, IZN, SBA, SBL, THY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97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[721,1440]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(1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BMT, BRD, CBB, CLF, CYG, DED, DLT, EBR, KEP, KOU, NCK, PHU, PPT, SIT, TAM, THL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5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[1441,4320]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(3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ABG, DUR, GCK, HRB, IPM, IRT, JAI, LVV, ORC, PIL, SFS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26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&gt;4320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(&gt;3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AIA, BFE, BOX, CNH, CPL, GNA, GUI, HBK, HER, HUA, ISK, KHB, KIV, KMH, MGD, MZL, NVS, PAF, PEG, PET, SPG, TSU, VAL, WMQ, YAK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9252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3E71FAF-CEB3-2EF6-B5E3-6286DEF9145D}"/>
              </a:ext>
            </a:extLst>
          </p:cNvPr>
          <p:cNvSpPr txBox="1">
            <a:spLocks/>
          </p:cNvSpPr>
          <p:nvPr/>
        </p:nvSpPr>
        <p:spPr>
          <a:xfrm>
            <a:off x="628650" y="-10541"/>
            <a:ext cx="7886700" cy="75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GB" dirty="0"/>
              <a:t>Network performance – August 2024</a:t>
            </a:r>
          </a:p>
        </p:txBody>
      </p:sp>
    </p:spTree>
    <p:extLst>
      <p:ext uri="{BB962C8B-B14F-4D97-AF65-F5344CB8AC3E}">
        <p14:creationId xmlns:p14="http://schemas.microsoft.com/office/powerpoint/2010/main" val="277829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9014A-F9B3-4BD7-1E26-49D060F63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E9FAA91-2BBE-267A-0070-26E7A3CCE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4897279"/>
            <a:ext cx="8330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Data cadence: minute 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	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Discard percentage: 10%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721FAB-7122-905E-719D-CD2ECBD4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85199"/>
              </p:ext>
            </p:extLst>
          </p:nvPr>
        </p:nvGraphicFramePr>
        <p:xfrm>
          <a:off x="0" y="645319"/>
          <a:ext cx="9144000" cy="4167980"/>
        </p:xfrm>
        <a:graphic>
          <a:graphicData uri="http://schemas.openxmlformats.org/drawingml/2006/table">
            <a:tbl>
              <a:tblPr firstRow="1" bandRow="1">
                <a:tableStyleId>{6CA9371B-4015-41C4-A221-EC01A6F80B7B}</a:tableStyleId>
              </a:tblPr>
              <a:tblGrid>
                <a:gridCol w="981364">
                  <a:extLst>
                    <a:ext uri="{9D8B030D-6E8A-4147-A177-3AD203B41FA5}">
                      <a16:colId xmlns:a16="http://schemas.microsoft.com/office/drawing/2014/main" val="3177998581"/>
                    </a:ext>
                  </a:extLst>
                </a:gridCol>
                <a:gridCol w="746852">
                  <a:extLst>
                    <a:ext uri="{9D8B030D-6E8A-4147-A177-3AD203B41FA5}">
                      <a16:colId xmlns:a16="http://schemas.microsoft.com/office/drawing/2014/main" val="118256098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761532013"/>
                    </a:ext>
                  </a:extLst>
                </a:gridCol>
                <a:gridCol w="6062472">
                  <a:extLst>
                    <a:ext uri="{9D8B030D-6E8A-4147-A177-3AD203B41FA5}">
                      <a16:colId xmlns:a16="http://schemas.microsoft.com/office/drawing/2014/main" val="2071422606"/>
                    </a:ext>
                  </a:extLst>
                </a:gridCol>
              </a:tblGrid>
              <a:tr h="278584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Arial Unicode MS"/>
                        </a:rPr>
                        <a:t>Maximum lag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Unicode MS"/>
                        </a:rPr>
                        <a:t>Observatories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Unicode MS"/>
                        </a:rPr>
                        <a:t>List of observatories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254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Arial Unicode MS"/>
                        </a:rPr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Arial Unicode MS"/>
                        </a:rPr>
                        <a:t>(2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STJ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2278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(3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HAD, LER, OTT</a:t>
                      </a:r>
                      <a:endParaRPr lang="en-GB" sz="1100" dirty="0">
                        <a:latin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76307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(4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DED, ESK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0919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(5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BSL</a:t>
                      </a:r>
                      <a:endParaRPr lang="en-GB" sz="1100" dirty="0">
                        <a:latin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15986"/>
                  </a:ext>
                </a:extLst>
              </a:tr>
              <a:tr h="60002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[6,10]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(10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ASC, ASP, BLC, BOU, BRD, BRW, CBB, CKI, CMO, CNB, CSY, CTA, FCC, FRD, FRN, GNG, GUA, HON, IQA, JCO, KDU, LRM, MAW, MCQ, MEA, NEW, PST, RES, SBL, SHU, SIT, SJG, TUC, YKC</a:t>
                      </a:r>
                      <a:endParaRPr lang="en-GB" sz="1100" dirty="0">
                        <a:latin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11358"/>
                  </a:ext>
                </a:extLst>
              </a:tr>
              <a:tr h="42859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[11,30]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(30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CLF, DLT, DOU, IPM, KAK, KNY, MAB, MMB, PPT, SUA, VIC</a:t>
                      </a:r>
                      <a:endParaRPr lang="en-GB" sz="1100" dirty="0">
                        <a:latin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91613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[31,60]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(1 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BFO, GAN, SHE, STT, TDC, TTB, VNA, VOS, VSS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70185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[61,720]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(12 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ABK, API, ARS, BDV, EYR, GDH, KEP, KOU, LYC, NAQ, SBA, SOD, SPT, THL, UPS</a:t>
                      </a:r>
                      <a:endParaRPr lang="en-GB" sz="1100" dirty="0">
                        <a:latin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97642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[721,1440]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(1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HLP, SFS, 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58348"/>
                  </a:ext>
                </a:extLst>
              </a:tr>
              <a:tr h="42859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[1441,4320]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(3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AIA, BEL, CPL, FUR, GCK, GUI, HRB, HYB, IRT, JAI, LON, LVV, NGK, NVS, ORC, PAG, PIL, VAL, WNG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26689"/>
                  </a:ext>
                </a:extLst>
              </a:tr>
              <a:tr h="60002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&gt;4320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(&gt;3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Unicode M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ABG, BFE, BMT, BOX, CNH, CYG, DUR, EBR, GNA, HBK, HER, HRN, HUA, ISK, IZN, KHB, KIR, KIV, KMH, MGD, MZL, NCK, NUR, PAF, PEG, PET, PHU, SPG, THY, TSU, WIC, WMQ, YAK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9252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1C4D196-C8B7-1652-004F-5E8E121F1D43}"/>
              </a:ext>
            </a:extLst>
          </p:cNvPr>
          <p:cNvSpPr txBox="1">
            <a:spLocks/>
          </p:cNvSpPr>
          <p:nvPr/>
        </p:nvSpPr>
        <p:spPr>
          <a:xfrm>
            <a:off x="628650" y="-10541"/>
            <a:ext cx="7886700" cy="75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GB" dirty="0"/>
              <a:t>Network performance – August 2025</a:t>
            </a:r>
          </a:p>
        </p:txBody>
      </p:sp>
    </p:spTree>
    <p:extLst>
      <p:ext uri="{BB962C8B-B14F-4D97-AF65-F5344CB8AC3E}">
        <p14:creationId xmlns:p14="http://schemas.microsoft.com/office/powerpoint/2010/main" val="4160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0C37-1FB1-EE38-4E4C-191BD8D6A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B261-7C77-4A69-690C-AB31CC02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555"/>
            <a:ext cx="7886700" cy="994172"/>
          </a:xfrm>
        </p:spPr>
        <p:txBody>
          <a:bodyPr/>
          <a:lstStyle/>
          <a:p>
            <a:r>
              <a:rPr lang="en-GB" dirty="0"/>
              <a:t>What do we want to do next?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A67E5EE-7E6C-ACD0-2E48-F96A35C9CC83}"/>
              </a:ext>
            </a:extLst>
          </p:cNvPr>
          <p:cNvSpPr/>
          <p:nvPr/>
        </p:nvSpPr>
        <p:spPr>
          <a:xfrm>
            <a:off x="969543" y="1704811"/>
            <a:ext cx="1926772" cy="193728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observatories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2921FFB-C968-D26B-5543-A7CB530B3261}"/>
              </a:ext>
            </a:extLst>
          </p:cNvPr>
          <p:cNvSpPr/>
          <p:nvPr/>
        </p:nvSpPr>
        <p:spPr>
          <a:xfrm>
            <a:off x="6348700" y="1704811"/>
            <a:ext cx="1926772" cy="193728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 GINs: real-time data available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38991EC-CF19-F2B4-86CE-4A8DDBCC103A}"/>
              </a:ext>
            </a:extLst>
          </p:cNvPr>
          <p:cNvSpPr/>
          <p:nvPr/>
        </p:nvSpPr>
        <p:spPr>
          <a:xfrm>
            <a:off x="2795301" y="2268341"/>
            <a:ext cx="3706238" cy="9144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Real-time transport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F0C9D-4BCB-06F6-DA88-C6262A9D7C00}"/>
              </a:ext>
            </a:extLst>
          </p:cNvPr>
          <p:cNvSpPr txBox="1"/>
          <p:nvPr/>
        </p:nvSpPr>
        <p:spPr>
          <a:xfrm>
            <a:off x="7043357" y="75555"/>
            <a:ext cx="134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Geomanetic</a:t>
            </a:r>
            <a:r>
              <a:rPr lang="en-GB" dirty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068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522B-A11C-0849-EA05-0ED2C82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555"/>
            <a:ext cx="7886700" cy="994172"/>
          </a:xfrm>
        </p:spPr>
        <p:txBody>
          <a:bodyPr/>
          <a:lstStyle/>
          <a:p>
            <a:r>
              <a:rPr lang="en-GB" dirty="0"/>
              <a:t>What do we want to do next?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868178F-B9B9-7D17-F4DF-C5DB65AF8413}"/>
              </a:ext>
            </a:extLst>
          </p:cNvPr>
          <p:cNvSpPr/>
          <p:nvPr/>
        </p:nvSpPr>
        <p:spPr>
          <a:xfrm>
            <a:off x="461212" y="1216616"/>
            <a:ext cx="1926772" cy="193728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observatories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F880FDE-8402-16A6-B4FF-BD22331D3383}"/>
              </a:ext>
            </a:extLst>
          </p:cNvPr>
          <p:cNvSpPr/>
          <p:nvPr/>
        </p:nvSpPr>
        <p:spPr>
          <a:xfrm>
            <a:off x="3608614" y="1216616"/>
            <a:ext cx="1926772" cy="193728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 GINs: real-time data available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1343D0-177F-AD5E-BBAF-B7351A338FAD}"/>
              </a:ext>
            </a:extLst>
          </p:cNvPr>
          <p:cNvSpPr/>
          <p:nvPr/>
        </p:nvSpPr>
        <p:spPr>
          <a:xfrm>
            <a:off x="7260956" y="17288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01F8C7-34F1-7E64-91FF-1AA0AFAAA3E6}"/>
              </a:ext>
            </a:extLst>
          </p:cNvPr>
          <p:cNvSpPr/>
          <p:nvPr/>
        </p:nvSpPr>
        <p:spPr>
          <a:xfrm>
            <a:off x="2231342" y="1780145"/>
            <a:ext cx="1642403" cy="9144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Real-time transport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632C1E-C375-DC1D-180E-C7B2644FF435}"/>
              </a:ext>
            </a:extLst>
          </p:cNvPr>
          <p:cNvSpPr/>
          <p:nvPr/>
        </p:nvSpPr>
        <p:spPr>
          <a:xfrm>
            <a:off x="5405912" y="1728836"/>
            <a:ext cx="2048773" cy="9144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??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0DA9BF-FF4B-B699-40A6-FF215608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00" y="3353655"/>
            <a:ext cx="8532000" cy="7611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dirty="0"/>
              <a:t>How do we get data to users in real-time?</a:t>
            </a:r>
          </a:p>
          <a:p>
            <a:pPr marL="0" lvl="0" indent="0">
              <a:buNone/>
            </a:pPr>
            <a:r>
              <a:rPr lang="en-GB" sz="1800" dirty="0"/>
              <a:t>How do we do this efficiently?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F99C6-F1A0-4FDE-84F5-77F29E81A508}"/>
              </a:ext>
            </a:extLst>
          </p:cNvPr>
          <p:cNvSpPr txBox="1">
            <a:spLocks/>
          </p:cNvSpPr>
          <p:nvPr/>
        </p:nvSpPr>
        <p:spPr>
          <a:xfrm>
            <a:off x="306000" y="4281987"/>
            <a:ext cx="8838000" cy="78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1800" dirty="0" err="1"/>
              <a:t>Intermagnet</a:t>
            </a:r>
            <a:r>
              <a:rPr lang="en-GB" sz="1800" dirty="0"/>
              <a:t>: standards based real-time data (e.g. web services, MQTT)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GB" sz="1800" dirty="0">
                <a:sym typeface="Wingdings" panose="05000000000000000000" pitchFamily="2" charset="2"/>
              </a:rPr>
              <a:t></a:t>
            </a:r>
            <a:r>
              <a:rPr lang="en-GB" sz="1800" dirty="0"/>
              <a:t>Then anyone, inside or outside </a:t>
            </a:r>
            <a:r>
              <a:rPr lang="en-GB" sz="1800" dirty="0" err="1"/>
              <a:t>Intermagnet</a:t>
            </a:r>
            <a:r>
              <a:rPr lang="en-GB" sz="1800" dirty="0"/>
              <a:t>, can make applications</a:t>
            </a:r>
          </a:p>
        </p:txBody>
      </p:sp>
      <p:pic>
        <p:nvPicPr>
          <p:cNvPr id="14" name="Graphic 13" descr="Upward trend with solid fill">
            <a:extLst>
              <a:ext uri="{FF2B5EF4-FFF2-40B4-BE49-F238E27FC236}">
                <a16:creationId xmlns:a16="http://schemas.microsoft.com/office/drawing/2014/main" id="{9EF09305-2A1F-3122-DD23-91C81C09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0956" y="484881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62AC9A-9DE1-AB33-97C9-E5C8CB76ADBB}"/>
              </a:ext>
            </a:extLst>
          </p:cNvPr>
          <p:cNvSpPr txBox="1"/>
          <p:nvPr/>
        </p:nvSpPr>
        <p:spPr>
          <a:xfrm>
            <a:off x="7043357" y="75555"/>
            <a:ext cx="134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Geomagnetic applications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123B69-6205-950F-3073-C2FE0360D696}"/>
              </a:ext>
            </a:extLst>
          </p:cNvPr>
          <p:cNvSpPr/>
          <p:nvPr/>
        </p:nvSpPr>
        <p:spPr>
          <a:xfrm rot="16200000">
            <a:off x="7419251" y="1135812"/>
            <a:ext cx="597809" cy="9144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6851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B9E0B-E392-61ED-CD8A-22798A83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EC51-B94B-2235-7B22-1B82295AD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872419"/>
            <a:ext cx="8532000" cy="3872382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Real-time data in </a:t>
            </a:r>
            <a:r>
              <a:rPr lang="en-GB" sz="2400" dirty="0" err="1"/>
              <a:t>Intermagnet</a:t>
            </a: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	What are we doing and what progress have we made?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en-GB" sz="2400" dirty="0"/>
              <a:t>Monitoring </a:t>
            </a:r>
            <a:r>
              <a:rPr lang="en-GB" sz="2400" dirty="0" err="1"/>
              <a:t>Intermagnet’s</a:t>
            </a:r>
            <a:r>
              <a:rPr lang="en-GB" sz="2400" dirty="0"/>
              <a:t> real-time data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en-GB" sz="2400" dirty="0"/>
              <a:t>What next?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EC4E94-B28E-6290-B2E1-AC49978D7F4A}"/>
              </a:ext>
            </a:extLst>
          </p:cNvPr>
          <p:cNvSpPr txBox="1">
            <a:spLocks/>
          </p:cNvSpPr>
          <p:nvPr/>
        </p:nvSpPr>
        <p:spPr>
          <a:xfrm>
            <a:off x="628650" y="-10541"/>
            <a:ext cx="7886700" cy="75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1247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5961E-6AB7-A30A-0A75-7A80E023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A26CE1F-0595-1592-7A7B-7824FE1DF39B}"/>
              </a:ext>
            </a:extLst>
          </p:cNvPr>
          <p:cNvSpPr/>
          <p:nvPr/>
        </p:nvSpPr>
        <p:spPr>
          <a:xfrm>
            <a:off x="3616778" y="3210365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Paris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C1CE11D6-EDE5-3534-922A-9707BB6FC89E}"/>
              </a:ext>
            </a:extLst>
          </p:cNvPr>
          <p:cNvSpPr/>
          <p:nvPr/>
        </p:nvSpPr>
        <p:spPr>
          <a:xfrm>
            <a:off x="3616778" y="2490110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Kyoto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4708A796-A39E-C357-7168-CBEE37C079C9}"/>
              </a:ext>
            </a:extLst>
          </p:cNvPr>
          <p:cNvSpPr/>
          <p:nvPr/>
        </p:nvSpPr>
        <p:spPr>
          <a:xfrm>
            <a:off x="3624943" y="1025107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Golden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37C99B2B-6CB2-F924-5F9E-2490C54A9407}"/>
              </a:ext>
            </a:extLst>
          </p:cNvPr>
          <p:cNvSpPr/>
          <p:nvPr/>
        </p:nvSpPr>
        <p:spPr>
          <a:xfrm>
            <a:off x="3624943" y="1752382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Ottawa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E1F0CA1B-11A4-313E-9400-65528EEEE4F2}"/>
              </a:ext>
            </a:extLst>
          </p:cNvPr>
          <p:cNvSpPr/>
          <p:nvPr/>
        </p:nvSpPr>
        <p:spPr>
          <a:xfrm>
            <a:off x="7284496" y="4442096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Edinburgh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4CECF5B-A289-2F43-3A75-21C8EE3B17D8}"/>
              </a:ext>
            </a:extLst>
          </p:cNvPr>
          <p:cNvSpPr/>
          <p:nvPr/>
        </p:nvSpPr>
        <p:spPr>
          <a:xfrm>
            <a:off x="383720" y="3325092"/>
            <a:ext cx="1926772" cy="80081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Other </a:t>
            </a: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observatories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C184EB5-84AB-F667-2618-13DD4AADE20B}"/>
              </a:ext>
            </a:extLst>
          </p:cNvPr>
          <p:cNvSpPr/>
          <p:nvPr/>
        </p:nvSpPr>
        <p:spPr>
          <a:xfrm>
            <a:off x="391885" y="911948"/>
            <a:ext cx="1926772" cy="6858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US Observatories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C3D259D-24D7-6286-DF9B-58BEB33A82A0}"/>
              </a:ext>
            </a:extLst>
          </p:cNvPr>
          <p:cNvSpPr/>
          <p:nvPr/>
        </p:nvSpPr>
        <p:spPr>
          <a:xfrm>
            <a:off x="391885" y="1639225"/>
            <a:ext cx="1926772" cy="6858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Canadian Observatories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7A0D32-9460-1F30-938B-D5CA9081BACF}"/>
              </a:ext>
            </a:extLst>
          </p:cNvPr>
          <p:cNvCxnSpPr>
            <a:stCxn id="11" idx="0"/>
            <a:endCxn id="7" idx="2"/>
          </p:cNvCxnSpPr>
          <p:nvPr/>
        </p:nvCxnSpPr>
        <p:spPr>
          <a:xfrm>
            <a:off x="2317051" y="1254848"/>
            <a:ext cx="1307892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3FCAC5-899A-E0B0-29A9-E1E3843C7110}"/>
              </a:ext>
            </a:extLst>
          </p:cNvPr>
          <p:cNvCxnSpPr>
            <a:stCxn id="12" idx="0"/>
            <a:endCxn id="8" idx="2"/>
          </p:cNvCxnSpPr>
          <p:nvPr/>
        </p:nvCxnSpPr>
        <p:spPr>
          <a:xfrm>
            <a:off x="2317051" y="1982125"/>
            <a:ext cx="13078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4E91EC2-9059-01EF-C378-EB68E5E13067}"/>
              </a:ext>
            </a:extLst>
          </p:cNvPr>
          <p:cNvSpPr/>
          <p:nvPr/>
        </p:nvSpPr>
        <p:spPr>
          <a:xfrm rot="19834724">
            <a:off x="2132269" y="2847738"/>
            <a:ext cx="1524555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BA07846-7388-BF96-41CC-5E0F7EB77F40}"/>
              </a:ext>
            </a:extLst>
          </p:cNvPr>
          <p:cNvSpPr/>
          <p:nvPr/>
        </p:nvSpPr>
        <p:spPr>
          <a:xfrm rot="20913752">
            <a:off x="2342572" y="3375437"/>
            <a:ext cx="1195706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6ECF82B-CC1E-B7C5-BD4F-097429B12C8D}"/>
              </a:ext>
            </a:extLst>
          </p:cNvPr>
          <p:cNvSpPr/>
          <p:nvPr/>
        </p:nvSpPr>
        <p:spPr>
          <a:xfrm rot="379425">
            <a:off x="2319949" y="4055319"/>
            <a:ext cx="4681403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1B00CC2-5DE1-BFE8-8FEE-4668F0CEA3C8}"/>
              </a:ext>
            </a:extLst>
          </p:cNvPr>
          <p:cNvSpPr/>
          <p:nvPr/>
        </p:nvSpPr>
        <p:spPr>
          <a:xfrm rot="360000">
            <a:off x="1509054" y="4417892"/>
            <a:ext cx="5630810" cy="4594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Web service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2078B9A-99E5-C640-78D5-306813D5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 err="1"/>
              <a:t>Intermagnet</a:t>
            </a:r>
            <a:r>
              <a:rPr lang="en-GB" dirty="0"/>
              <a:t> data transport (2024)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A9B8144-D31F-3B4D-F4FB-5941810A93C8}"/>
              </a:ext>
            </a:extLst>
          </p:cNvPr>
          <p:cNvSpPr/>
          <p:nvPr/>
        </p:nvSpPr>
        <p:spPr>
          <a:xfrm rot="2528675">
            <a:off x="4615396" y="2543662"/>
            <a:ext cx="4519817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Rsync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D75C40-4291-4305-2B25-4A422406A749}"/>
              </a:ext>
            </a:extLst>
          </p:cNvPr>
          <p:cNvSpPr/>
          <p:nvPr/>
        </p:nvSpPr>
        <p:spPr>
          <a:xfrm rot="2279924">
            <a:off x="4778403" y="2893637"/>
            <a:ext cx="3714424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Rsync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0B299C5-F550-B76B-B4B2-6749AC77CB8C}"/>
              </a:ext>
            </a:extLst>
          </p:cNvPr>
          <p:cNvSpPr/>
          <p:nvPr/>
        </p:nvSpPr>
        <p:spPr>
          <a:xfrm rot="1951223">
            <a:off x="4893370" y="3280082"/>
            <a:ext cx="3071527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Rsync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FD19D3F-B137-993A-F7CE-909AB1DCE2CD}"/>
              </a:ext>
            </a:extLst>
          </p:cNvPr>
          <p:cNvSpPr/>
          <p:nvPr/>
        </p:nvSpPr>
        <p:spPr>
          <a:xfrm rot="1443282">
            <a:off x="5008321" y="3669263"/>
            <a:ext cx="2482776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Rsync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401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A86C7-720B-D744-E5B8-B0D030D0E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id="{EA6EC55E-8B9A-5F66-790E-4498355DF445}"/>
              </a:ext>
            </a:extLst>
          </p:cNvPr>
          <p:cNvSpPr/>
          <p:nvPr/>
        </p:nvSpPr>
        <p:spPr>
          <a:xfrm rot="360000">
            <a:off x="1633571" y="4381852"/>
            <a:ext cx="5630810" cy="4594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Web service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E21CE89-2779-7C0F-F135-C62141FCA4C4}"/>
              </a:ext>
            </a:extLst>
          </p:cNvPr>
          <p:cNvSpPr/>
          <p:nvPr/>
        </p:nvSpPr>
        <p:spPr>
          <a:xfrm>
            <a:off x="3616778" y="3210365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Paris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C6685B5A-282A-3D0F-BA2F-2C3A4558378A}"/>
              </a:ext>
            </a:extLst>
          </p:cNvPr>
          <p:cNvSpPr/>
          <p:nvPr/>
        </p:nvSpPr>
        <p:spPr>
          <a:xfrm>
            <a:off x="3616778" y="2490110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Kyoto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B759059C-C481-F23B-3C1D-12481A8E20A4}"/>
              </a:ext>
            </a:extLst>
          </p:cNvPr>
          <p:cNvSpPr/>
          <p:nvPr/>
        </p:nvSpPr>
        <p:spPr>
          <a:xfrm>
            <a:off x="3624943" y="1025107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Golden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27964C5D-4C02-5240-7C49-58DD23C9CAC1}"/>
              </a:ext>
            </a:extLst>
          </p:cNvPr>
          <p:cNvSpPr/>
          <p:nvPr/>
        </p:nvSpPr>
        <p:spPr>
          <a:xfrm>
            <a:off x="3624943" y="1752382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Ottawa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309131A0-AF7C-B1BF-DF60-1A64365BC469}"/>
              </a:ext>
            </a:extLst>
          </p:cNvPr>
          <p:cNvSpPr/>
          <p:nvPr/>
        </p:nvSpPr>
        <p:spPr>
          <a:xfrm>
            <a:off x="7284496" y="4442096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Edinburgh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3294968-F1D2-A0B1-8835-7493354D8A8D}"/>
              </a:ext>
            </a:extLst>
          </p:cNvPr>
          <p:cNvSpPr/>
          <p:nvPr/>
        </p:nvSpPr>
        <p:spPr>
          <a:xfrm>
            <a:off x="383720" y="3290455"/>
            <a:ext cx="1926772" cy="83545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Other </a:t>
            </a: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observatories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4B82E7C-C22E-22A8-444A-34FA78453294}"/>
              </a:ext>
            </a:extLst>
          </p:cNvPr>
          <p:cNvSpPr/>
          <p:nvPr/>
        </p:nvSpPr>
        <p:spPr>
          <a:xfrm>
            <a:off x="391885" y="911948"/>
            <a:ext cx="1926772" cy="6858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US Observatories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0C0D05E2-906E-52B2-30B7-3E5C05F065CE}"/>
              </a:ext>
            </a:extLst>
          </p:cNvPr>
          <p:cNvSpPr/>
          <p:nvPr/>
        </p:nvSpPr>
        <p:spPr>
          <a:xfrm>
            <a:off x="391885" y="1639225"/>
            <a:ext cx="1926772" cy="6858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Canadian Observatories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7616DB-A97A-0263-9980-5EB30B115EEA}"/>
              </a:ext>
            </a:extLst>
          </p:cNvPr>
          <p:cNvCxnSpPr>
            <a:stCxn id="11" idx="0"/>
            <a:endCxn id="7" idx="2"/>
          </p:cNvCxnSpPr>
          <p:nvPr/>
        </p:nvCxnSpPr>
        <p:spPr>
          <a:xfrm>
            <a:off x="2317051" y="1254848"/>
            <a:ext cx="1307892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198351-7D4C-3BA3-89B4-9E83C8641665}"/>
              </a:ext>
            </a:extLst>
          </p:cNvPr>
          <p:cNvCxnSpPr>
            <a:stCxn id="12" idx="0"/>
            <a:endCxn id="8" idx="2"/>
          </p:cNvCxnSpPr>
          <p:nvPr/>
        </p:nvCxnSpPr>
        <p:spPr>
          <a:xfrm>
            <a:off x="2317051" y="1982125"/>
            <a:ext cx="13078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0279D15-1E14-235C-AA91-596A617CE542}"/>
              </a:ext>
            </a:extLst>
          </p:cNvPr>
          <p:cNvSpPr/>
          <p:nvPr/>
        </p:nvSpPr>
        <p:spPr>
          <a:xfrm rot="19834724">
            <a:off x="2176098" y="2895254"/>
            <a:ext cx="1524555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4D9B9A-E515-0C3E-898D-934B76442F13}"/>
              </a:ext>
            </a:extLst>
          </p:cNvPr>
          <p:cNvSpPr/>
          <p:nvPr/>
        </p:nvSpPr>
        <p:spPr>
          <a:xfrm rot="20913752">
            <a:off x="2406517" y="3477068"/>
            <a:ext cx="1195706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7A8057B-71B5-2A58-F71C-C3E4572DCC08}"/>
              </a:ext>
            </a:extLst>
          </p:cNvPr>
          <p:cNvSpPr/>
          <p:nvPr/>
        </p:nvSpPr>
        <p:spPr>
          <a:xfrm rot="379425">
            <a:off x="1967147" y="4192188"/>
            <a:ext cx="5172393" cy="45948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Email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D210FF-18B7-34C2-8E35-33AF62FF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Faster </a:t>
            </a:r>
            <a:r>
              <a:rPr lang="en-GB" dirty="0" err="1"/>
              <a:t>Intermagnet</a:t>
            </a:r>
            <a:r>
              <a:rPr lang="en-GB" dirty="0"/>
              <a:t> data transport (2026?)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D725084-4F24-F810-5138-0C972E78B5D6}"/>
              </a:ext>
            </a:extLst>
          </p:cNvPr>
          <p:cNvSpPr/>
          <p:nvPr/>
        </p:nvSpPr>
        <p:spPr>
          <a:xfrm rot="2528675">
            <a:off x="4615396" y="2543662"/>
            <a:ext cx="4519817" cy="45948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9538575-891E-C03A-6334-AC1D00564295}"/>
              </a:ext>
            </a:extLst>
          </p:cNvPr>
          <p:cNvSpPr/>
          <p:nvPr/>
        </p:nvSpPr>
        <p:spPr>
          <a:xfrm rot="2279924">
            <a:off x="4778403" y="2893637"/>
            <a:ext cx="3714424" cy="45948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F28D74D-8D84-0910-94BB-9E1CA84C42F3}"/>
              </a:ext>
            </a:extLst>
          </p:cNvPr>
          <p:cNvSpPr/>
          <p:nvPr/>
        </p:nvSpPr>
        <p:spPr>
          <a:xfrm rot="1951223">
            <a:off x="4893370" y="3280082"/>
            <a:ext cx="3071527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981A94D-DFB7-2E1F-190B-B6BBA71D23C2}"/>
              </a:ext>
            </a:extLst>
          </p:cNvPr>
          <p:cNvSpPr/>
          <p:nvPr/>
        </p:nvSpPr>
        <p:spPr>
          <a:xfrm rot="1443282">
            <a:off x="5008321" y="3669263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4E44937-91FD-7187-CB2D-E3706C8B8DAD}"/>
              </a:ext>
            </a:extLst>
          </p:cNvPr>
          <p:cNvSpPr/>
          <p:nvPr/>
        </p:nvSpPr>
        <p:spPr>
          <a:xfrm rot="19860000">
            <a:off x="1979140" y="2688782"/>
            <a:ext cx="1750280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53EEEA-A4CB-0968-63DD-40D787D6C424}"/>
              </a:ext>
            </a:extLst>
          </p:cNvPr>
          <p:cNvSpPr/>
          <p:nvPr/>
        </p:nvSpPr>
        <p:spPr>
          <a:xfrm rot="20940000">
            <a:off x="2287213" y="3267540"/>
            <a:ext cx="1314854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66F36F0-1ED3-FF63-ED55-0E9AC7B5F801}"/>
              </a:ext>
            </a:extLst>
          </p:cNvPr>
          <p:cNvSpPr/>
          <p:nvPr/>
        </p:nvSpPr>
        <p:spPr>
          <a:xfrm rot="360000">
            <a:off x="2301916" y="3979443"/>
            <a:ext cx="4788251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</p:spTree>
    <p:extLst>
      <p:ext uri="{BB962C8B-B14F-4D97-AF65-F5344CB8AC3E}">
        <p14:creationId xmlns:p14="http://schemas.microsoft.com/office/powerpoint/2010/main" val="425801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5DE8-3E24-48E6-0F16-98407847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653D42B0-8E73-FECA-BB0A-643E7AA269F7}"/>
              </a:ext>
            </a:extLst>
          </p:cNvPr>
          <p:cNvSpPr/>
          <p:nvPr/>
        </p:nvSpPr>
        <p:spPr>
          <a:xfrm>
            <a:off x="7284496" y="4442096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Edinburgh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503E50E-2345-0169-6DB9-3BB63B9E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Progress – the Edinburgh GIN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DAB0ABA-AC09-DBAD-1945-AA5E8788FB3A}"/>
              </a:ext>
            </a:extLst>
          </p:cNvPr>
          <p:cNvSpPr/>
          <p:nvPr/>
        </p:nvSpPr>
        <p:spPr>
          <a:xfrm rot="2528675">
            <a:off x="4615396" y="2543662"/>
            <a:ext cx="4519817" cy="45948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62A7D5C-DC33-B4CF-BF1B-86F77826E9E6}"/>
              </a:ext>
            </a:extLst>
          </p:cNvPr>
          <p:cNvSpPr/>
          <p:nvPr/>
        </p:nvSpPr>
        <p:spPr>
          <a:xfrm rot="2279924">
            <a:off x="4778403" y="2893637"/>
            <a:ext cx="3714424" cy="45948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43CC110-9D66-66F8-6616-68E5E81183BF}"/>
              </a:ext>
            </a:extLst>
          </p:cNvPr>
          <p:cNvSpPr/>
          <p:nvPr/>
        </p:nvSpPr>
        <p:spPr>
          <a:xfrm rot="1951223">
            <a:off x="4893370" y="3280082"/>
            <a:ext cx="3071527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3797FAE-75AF-DC55-793A-E782CC617ED1}"/>
              </a:ext>
            </a:extLst>
          </p:cNvPr>
          <p:cNvSpPr/>
          <p:nvPr/>
        </p:nvSpPr>
        <p:spPr>
          <a:xfrm rot="1443282">
            <a:off x="5008321" y="3669263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9B0F38D-912B-3DCA-FA31-01856ACC6D25}"/>
              </a:ext>
            </a:extLst>
          </p:cNvPr>
          <p:cNvSpPr/>
          <p:nvPr/>
        </p:nvSpPr>
        <p:spPr>
          <a:xfrm rot="360000">
            <a:off x="2301916" y="3979443"/>
            <a:ext cx="4788251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944AFA-0BE3-949E-96DF-9A2FA7CA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8727"/>
            <a:ext cx="3858260" cy="3263504"/>
          </a:xfrm>
        </p:spPr>
        <p:txBody>
          <a:bodyPr/>
          <a:lstStyle/>
          <a:p>
            <a:r>
              <a:rPr lang="en-GB" dirty="0" err="1"/>
              <a:t>Seedlink</a:t>
            </a:r>
            <a:r>
              <a:rPr lang="en-GB" dirty="0"/>
              <a:t> ingestion to GIN tested and running</a:t>
            </a:r>
          </a:p>
          <a:p>
            <a:r>
              <a:rPr lang="en-GB" dirty="0"/>
              <a:t>MQTT broker installed</a:t>
            </a:r>
          </a:p>
          <a:p>
            <a:r>
              <a:rPr lang="en-GB" dirty="0"/>
              <a:t>MQTT  ingestion to GIN tested and running</a:t>
            </a:r>
          </a:p>
          <a:p>
            <a:r>
              <a:rPr lang="en-GB" dirty="0"/>
              <a:t>Real-time performance monitoring system created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18843B-70D5-2173-2004-16F1F189D4AD}"/>
              </a:ext>
            </a:extLst>
          </p:cNvPr>
          <p:cNvSpPr/>
          <p:nvPr/>
        </p:nvSpPr>
        <p:spPr>
          <a:xfrm>
            <a:off x="6753600" y="952732"/>
            <a:ext cx="1900385" cy="611842"/>
          </a:xfrm>
          <a:prstGeom prst="roundRect">
            <a:avLst/>
          </a:prstGeom>
          <a:noFill/>
          <a:ln w="762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00385"/>
                      <a:gd name="connsiteY0" fmla="*/ 101976 h 611842"/>
                      <a:gd name="connsiteX1" fmla="*/ 101976 w 1900385"/>
                      <a:gd name="connsiteY1" fmla="*/ 0 h 611842"/>
                      <a:gd name="connsiteX2" fmla="*/ 701382 w 1900385"/>
                      <a:gd name="connsiteY2" fmla="*/ 0 h 611842"/>
                      <a:gd name="connsiteX3" fmla="*/ 1249896 w 1900385"/>
                      <a:gd name="connsiteY3" fmla="*/ 0 h 611842"/>
                      <a:gd name="connsiteX4" fmla="*/ 1798409 w 1900385"/>
                      <a:gd name="connsiteY4" fmla="*/ 0 h 611842"/>
                      <a:gd name="connsiteX5" fmla="*/ 1900385 w 1900385"/>
                      <a:gd name="connsiteY5" fmla="*/ 101976 h 611842"/>
                      <a:gd name="connsiteX6" fmla="*/ 1900385 w 1900385"/>
                      <a:gd name="connsiteY6" fmla="*/ 509866 h 611842"/>
                      <a:gd name="connsiteX7" fmla="*/ 1798409 w 1900385"/>
                      <a:gd name="connsiteY7" fmla="*/ 611842 h 611842"/>
                      <a:gd name="connsiteX8" fmla="*/ 1266860 w 1900385"/>
                      <a:gd name="connsiteY8" fmla="*/ 611842 h 611842"/>
                      <a:gd name="connsiteX9" fmla="*/ 701382 w 1900385"/>
                      <a:gd name="connsiteY9" fmla="*/ 611842 h 611842"/>
                      <a:gd name="connsiteX10" fmla="*/ 101976 w 1900385"/>
                      <a:gd name="connsiteY10" fmla="*/ 611842 h 611842"/>
                      <a:gd name="connsiteX11" fmla="*/ 0 w 1900385"/>
                      <a:gd name="connsiteY11" fmla="*/ 509866 h 611842"/>
                      <a:gd name="connsiteX12" fmla="*/ 0 w 1900385"/>
                      <a:gd name="connsiteY12" fmla="*/ 101976 h 611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00385" h="611842" extrusionOk="0">
                        <a:moveTo>
                          <a:pt x="0" y="101976"/>
                        </a:moveTo>
                        <a:cubicBezTo>
                          <a:pt x="-6008" y="41950"/>
                          <a:pt x="39976" y="2132"/>
                          <a:pt x="101976" y="0"/>
                        </a:cubicBezTo>
                        <a:cubicBezTo>
                          <a:pt x="229331" y="-36426"/>
                          <a:pt x="530280" y="58234"/>
                          <a:pt x="701382" y="0"/>
                        </a:cubicBezTo>
                        <a:cubicBezTo>
                          <a:pt x="872484" y="-58234"/>
                          <a:pt x="997729" y="10160"/>
                          <a:pt x="1249896" y="0"/>
                        </a:cubicBezTo>
                        <a:cubicBezTo>
                          <a:pt x="1502063" y="-10160"/>
                          <a:pt x="1682452" y="11223"/>
                          <a:pt x="1798409" y="0"/>
                        </a:cubicBezTo>
                        <a:cubicBezTo>
                          <a:pt x="1854078" y="-2097"/>
                          <a:pt x="1901821" y="40342"/>
                          <a:pt x="1900385" y="101976"/>
                        </a:cubicBezTo>
                        <a:cubicBezTo>
                          <a:pt x="1911673" y="262025"/>
                          <a:pt x="1870246" y="411788"/>
                          <a:pt x="1900385" y="509866"/>
                        </a:cubicBezTo>
                        <a:cubicBezTo>
                          <a:pt x="1899895" y="561518"/>
                          <a:pt x="1852822" y="614492"/>
                          <a:pt x="1798409" y="611842"/>
                        </a:cubicBezTo>
                        <a:cubicBezTo>
                          <a:pt x="1591121" y="664840"/>
                          <a:pt x="1381909" y="574614"/>
                          <a:pt x="1266860" y="611842"/>
                        </a:cubicBezTo>
                        <a:cubicBezTo>
                          <a:pt x="1151811" y="649070"/>
                          <a:pt x="935876" y="549902"/>
                          <a:pt x="701382" y="611842"/>
                        </a:cubicBezTo>
                        <a:cubicBezTo>
                          <a:pt x="466888" y="673782"/>
                          <a:pt x="285380" y="573335"/>
                          <a:pt x="101976" y="611842"/>
                        </a:cubicBezTo>
                        <a:cubicBezTo>
                          <a:pt x="54976" y="602633"/>
                          <a:pt x="11212" y="558956"/>
                          <a:pt x="0" y="509866"/>
                        </a:cubicBezTo>
                        <a:cubicBezTo>
                          <a:pt x="-19151" y="398700"/>
                          <a:pt x="9275" y="248758"/>
                          <a:pt x="0" y="1019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144062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8949-F67F-5DE1-AC19-3738F0BE2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sync">
            <a:extLst>
              <a:ext uri="{FF2B5EF4-FFF2-40B4-BE49-F238E27FC236}">
                <a16:creationId xmlns:a16="http://schemas.microsoft.com/office/drawing/2014/main" id="{77D64519-F118-6264-7455-81DD4A1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33" y="895838"/>
            <a:ext cx="1408776" cy="8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E2EC2730-BB1D-0452-BAEF-22B579A032C4}"/>
              </a:ext>
            </a:extLst>
          </p:cNvPr>
          <p:cNvSpPr/>
          <p:nvPr/>
        </p:nvSpPr>
        <p:spPr>
          <a:xfrm>
            <a:off x="4926410" y="4390902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Paris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9E4BF955-12F7-6A9D-EC5E-9EDDD1C94303}"/>
              </a:ext>
            </a:extLst>
          </p:cNvPr>
          <p:cNvSpPr/>
          <p:nvPr/>
        </p:nvSpPr>
        <p:spPr>
          <a:xfrm>
            <a:off x="4926410" y="3723344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Kyoto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8736FF95-7767-2FB4-35A5-6F6C1A0310DB}"/>
              </a:ext>
            </a:extLst>
          </p:cNvPr>
          <p:cNvSpPr/>
          <p:nvPr/>
        </p:nvSpPr>
        <p:spPr>
          <a:xfrm>
            <a:off x="4926410" y="2444594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Golden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4DA177BF-FAAD-8A52-E042-B4006C86605D}"/>
              </a:ext>
            </a:extLst>
          </p:cNvPr>
          <p:cNvSpPr/>
          <p:nvPr/>
        </p:nvSpPr>
        <p:spPr>
          <a:xfrm>
            <a:off x="4926410" y="3055786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Ottawa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6DC340-B2D8-6A0A-F415-C56281FF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Progress – other GINs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9CB8997-FC97-2717-36F3-C5610FC861AE}"/>
              </a:ext>
            </a:extLst>
          </p:cNvPr>
          <p:cNvSpPr/>
          <p:nvPr/>
        </p:nvSpPr>
        <p:spPr>
          <a:xfrm>
            <a:off x="6508779" y="2444594"/>
            <a:ext cx="2484000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78C93AA-3DF4-B819-5FBE-1C28DAE51603}"/>
              </a:ext>
            </a:extLst>
          </p:cNvPr>
          <p:cNvSpPr/>
          <p:nvPr/>
        </p:nvSpPr>
        <p:spPr>
          <a:xfrm>
            <a:off x="6508779" y="3083969"/>
            <a:ext cx="2484000" cy="4594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Seedlink</a:t>
            </a:r>
            <a:endParaRPr lang="en-GB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C97692A-999E-FCAC-3D8F-349A1EC8E400}"/>
              </a:ext>
            </a:extLst>
          </p:cNvPr>
          <p:cNvSpPr/>
          <p:nvPr/>
        </p:nvSpPr>
        <p:spPr>
          <a:xfrm>
            <a:off x="6510003" y="3723344"/>
            <a:ext cx="2484000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399B8CF-1599-A05B-29A5-FA547D3C3E60}"/>
              </a:ext>
            </a:extLst>
          </p:cNvPr>
          <p:cNvSpPr/>
          <p:nvPr/>
        </p:nvSpPr>
        <p:spPr>
          <a:xfrm>
            <a:off x="6510003" y="4362719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6EBBDE9-5855-C52F-DF52-24E330046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1292"/>
              </p:ext>
            </p:extLst>
          </p:nvPr>
        </p:nvGraphicFramePr>
        <p:xfrm>
          <a:off x="-8331" y="611857"/>
          <a:ext cx="5815625" cy="2062480"/>
        </p:xfrm>
        <a:graphic>
          <a:graphicData uri="http://schemas.openxmlformats.org/drawingml/2006/table">
            <a:tbl>
              <a:tblPr firstRow="1" bandRow="1">
                <a:tableStyleId>{6CA9371B-4015-41C4-A221-EC01A6F80B7B}</a:tableStyleId>
              </a:tblPr>
              <a:tblGrid>
                <a:gridCol w="832921">
                  <a:extLst>
                    <a:ext uri="{9D8B030D-6E8A-4147-A177-3AD203B41FA5}">
                      <a16:colId xmlns:a16="http://schemas.microsoft.com/office/drawing/2014/main" val="972058231"/>
                    </a:ext>
                  </a:extLst>
                </a:gridCol>
                <a:gridCol w="1387099">
                  <a:extLst>
                    <a:ext uri="{9D8B030D-6E8A-4147-A177-3AD203B41FA5}">
                      <a16:colId xmlns:a16="http://schemas.microsoft.com/office/drawing/2014/main" val="20990235"/>
                    </a:ext>
                  </a:extLst>
                </a:gridCol>
                <a:gridCol w="3595605">
                  <a:extLst>
                    <a:ext uri="{9D8B030D-6E8A-4147-A177-3AD203B41FA5}">
                      <a16:colId xmlns:a16="http://schemas.microsoft.com/office/drawing/2014/main" val="1697386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Rsync</a:t>
                      </a:r>
                      <a:r>
                        <a:rPr lang="en-GB" sz="1600" dirty="0"/>
                        <a:t> Replacement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31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Golden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Seedlink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Seedlink</a:t>
                      </a:r>
                      <a:r>
                        <a:rPr lang="en-GB" sz="1600" dirty="0"/>
                        <a:t> server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Ottawa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Seedlink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Kyoto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MQTT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First MQTT service by end of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1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MQTT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Planning replacement of 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60256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91EAF757-AC7B-9360-F1EF-41ECC962BBAC}"/>
              </a:ext>
            </a:extLst>
          </p:cNvPr>
          <p:cNvSpPr/>
          <p:nvPr/>
        </p:nvSpPr>
        <p:spPr>
          <a:xfrm>
            <a:off x="2280627" y="4362719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966C97-204D-7DB5-52A1-F4D8BA381F96}"/>
              </a:ext>
            </a:extLst>
          </p:cNvPr>
          <p:cNvSpPr/>
          <p:nvPr/>
        </p:nvSpPr>
        <p:spPr>
          <a:xfrm>
            <a:off x="2280627" y="3723344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8F73CE26-CABF-45D2-7D98-0507644610A6}"/>
              </a:ext>
            </a:extLst>
          </p:cNvPr>
          <p:cNvSpPr/>
          <p:nvPr/>
        </p:nvSpPr>
        <p:spPr>
          <a:xfrm>
            <a:off x="5658043" y="742741"/>
            <a:ext cx="3485957" cy="1186680"/>
          </a:xfrm>
          <a:prstGeom prst="mathMultiply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157B3E-BAF5-4C69-4C15-EFA89B64409D}"/>
              </a:ext>
            </a:extLst>
          </p:cNvPr>
          <p:cNvSpPr/>
          <p:nvPr/>
        </p:nvSpPr>
        <p:spPr>
          <a:xfrm>
            <a:off x="2342619" y="1598872"/>
            <a:ext cx="1900385" cy="317405"/>
          </a:xfrm>
          <a:prstGeom prst="roundRect">
            <a:avLst/>
          </a:prstGeom>
          <a:noFill/>
          <a:ln w="762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00385"/>
                      <a:gd name="connsiteY0" fmla="*/ 101976 h 611842"/>
                      <a:gd name="connsiteX1" fmla="*/ 101976 w 1900385"/>
                      <a:gd name="connsiteY1" fmla="*/ 0 h 611842"/>
                      <a:gd name="connsiteX2" fmla="*/ 701382 w 1900385"/>
                      <a:gd name="connsiteY2" fmla="*/ 0 h 611842"/>
                      <a:gd name="connsiteX3" fmla="*/ 1249896 w 1900385"/>
                      <a:gd name="connsiteY3" fmla="*/ 0 h 611842"/>
                      <a:gd name="connsiteX4" fmla="*/ 1798409 w 1900385"/>
                      <a:gd name="connsiteY4" fmla="*/ 0 h 611842"/>
                      <a:gd name="connsiteX5" fmla="*/ 1900385 w 1900385"/>
                      <a:gd name="connsiteY5" fmla="*/ 101976 h 611842"/>
                      <a:gd name="connsiteX6" fmla="*/ 1900385 w 1900385"/>
                      <a:gd name="connsiteY6" fmla="*/ 509866 h 611842"/>
                      <a:gd name="connsiteX7" fmla="*/ 1798409 w 1900385"/>
                      <a:gd name="connsiteY7" fmla="*/ 611842 h 611842"/>
                      <a:gd name="connsiteX8" fmla="*/ 1266860 w 1900385"/>
                      <a:gd name="connsiteY8" fmla="*/ 611842 h 611842"/>
                      <a:gd name="connsiteX9" fmla="*/ 701382 w 1900385"/>
                      <a:gd name="connsiteY9" fmla="*/ 611842 h 611842"/>
                      <a:gd name="connsiteX10" fmla="*/ 101976 w 1900385"/>
                      <a:gd name="connsiteY10" fmla="*/ 611842 h 611842"/>
                      <a:gd name="connsiteX11" fmla="*/ 0 w 1900385"/>
                      <a:gd name="connsiteY11" fmla="*/ 509866 h 611842"/>
                      <a:gd name="connsiteX12" fmla="*/ 0 w 1900385"/>
                      <a:gd name="connsiteY12" fmla="*/ 101976 h 611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00385" h="611842" extrusionOk="0">
                        <a:moveTo>
                          <a:pt x="0" y="101976"/>
                        </a:moveTo>
                        <a:cubicBezTo>
                          <a:pt x="-6008" y="41950"/>
                          <a:pt x="39976" y="2132"/>
                          <a:pt x="101976" y="0"/>
                        </a:cubicBezTo>
                        <a:cubicBezTo>
                          <a:pt x="229331" y="-36426"/>
                          <a:pt x="530280" y="58234"/>
                          <a:pt x="701382" y="0"/>
                        </a:cubicBezTo>
                        <a:cubicBezTo>
                          <a:pt x="872484" y="-58234"/>
                          <a:pt x="997729" y="10160"/>
                          <a:pt x="1249896" y="0"/>
                        </a:cubicBezTo>
                        <a:cubicBezTo>
                          <a:pt x="1502063" y="-10160"/>
                          <a:pt x="1682452" y="11223"/>
                          <a:pt x="1798409" y="0"/>
                        </a:cubicBezTo>
                        <a:cubicBezTo>
                          <a:pt x="1854078" y="-2097"/>
                          <a:pt x="1901821" y="40342"/>
                          <a:pt x="1900385" y="101976"/>
                        </a:cubicBezTo>
                        <a:cubicBezTo>
                          <a:pt x="1911673" y="262025"/>
                          <a:pt x="1870246" y="411788"/>
                          <a:pt x="1900385" y="509866"/>
                        </a:cubicBezTo>
                        <a:cubicBezTo>
                          <a:pt x="1899895" y="561518"/>
                          <a:pt x="1852822" y="614492"/>
                          <a:pt x="1798409" y="611842"/>
                        </a:cubicBezTo>
                        <a:cubicBezTo>
                          <a:pt x="1591121" y="664840"/>
                          <a:pt x="1381909" y="574614"/>
                          <a:pt x="1266860" y="611842"/>
                        </a:cubicBezTo>
                        <a:cubicBezTo>
                          <a:pt x="1151811" y="649070"/>
                          <a:pt x="935876" y="549902"/>
                          <a:pt x="701382" y="611842"/>
                        </a:cubicBezTo>
                        <a:cubicBezTo>
                          <a:pt x="466888" y="673782"/>
                          <a:pt x="285380" y="573335"/>
                          <a:pt x="101976" y="611842"/>
                        </a:cubicBezTo>
                        <a:cubicBezTo>
                          <a:pt x="54976" y="602633"/>
                          <a:pt x="11212" y="558956"/>
                          <a:pt x="0" y="509866"/>
                        </a:cubicBezTo>
                        <a:cubicBezTo>
                          <a:pt x="-19151" y="398700"/>
                          <a:pt x="9275" y="248758"/>
                          <a:pt x="0" y="1019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5744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883BD-E954-873D-432F-539780DB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19BFDE33-7F82-C540-4FDE-842D8BDFDA84}"/>
              </a:ext>
            </a:extLst>
          </p:cNvPr>
          <p:cNvSpPr/>
          <p:nvPr/>
        </p:nvSpPr>
        <p:spPr>
          <a:xfrm>
            <a:off x="3616778" y="3210365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Paris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503E6F63-D565-A741-E561-58F745EFA4E3}"/>
              </a:ext>
            </a:extLst>
          </p:cNvPr>
          <p:cNvSpPr/>
          <p:nvPr/>
        </p:nvSpPr>
        <p:spPr>
          <a:xfrm>
            <a:off x="3616778" y="2490110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Kyoto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E7DAD9E5-EB12-EE8E-E3B9-9308AE01C7A0}"/>
              </a:ext>
            </a:extLst>
          </p:cNvPr>
          <p:cNvSpPr/>
          <p:nvPr/>
        </p:nvSpPr>
        <p:spPr>
          <a:xfrm>
            <a:off x="7284496" y="4442096"/>
            <a:ext cx="1420586" cy="45948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Edinburgh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3BD6073-5CE4-5323-00B2-90CE44D6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Progress – observatories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781959D-112C-4CD9-9F1F-0CB1C77F77CA}"/>
              </a:ext>
            </a:extLst>
          </p:cNvPr>
          <p:cNvSpPr/>
          <p:nvPr/>
        </p:nvSpPr>
        <p:spPr>
          <a:xfrm rot="1951223">
            <a:off x="4893370" y="3280082"/>
            <a:ext cx="3071527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B37E99D-C91D-CE77-79E2-71C1ED77D40C}"/>
              </a:ext>
            </a:extLst>
          </p:cNvPr>
          <p:cNvSpPr/>
          <p:nvPr/>
        </p:nvSpPr>
        <p:spPr>
          <a:xfrm rot="1443282">
            <a:off x="5008321" y="3669263"/>
            <a:ext cx="2482776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C87B069-21A9-A959-BB21-32D11AD071D9}"/>
              </a:ext>
            </a:extLst>
          </p:cNvPr>
          <p:cNvSpPr/>
          <p:nvPr/>
        </p:nvSpPr>
        <p:spPr>
          <a:xfrm rot="20373044">
            <a:off x="2014903" y="2778260"/>
            <a:ext cx="1643962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BCB98DF-2E65-E966-B44B-8348F91C6E18}"/>
              </a:ext>
            </a:extLst>
          </p:cNvPr>
          <p:cNvSpPr/>
          <p:nvPr/>
        </p:nvSpPr>
        <p:spPr>
          <a:xfrm rot="20940000">
            <a:off x="2287213" y="3267540"/>
            <a:ext cx="1314854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4BFC983-698D-9065-A6E1-86534D35992F}"/>
              </a:ext>
            </a:extLst>
          </p:cNvPr>
          <p:cNvSpPr/>
          <p:nvPr/>
        </p:nvSpPr>
        <p:spPr>
          <a:xfrm rot="360000">
            <a:off x="2301916" y="3979443"/>
            <a:ext cx="4788251" cy="45948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MQTT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55AE3E-AF2C-0227-4380-0B97C330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955"/>
            <a:ext cx="9144000" cy="11103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Observatories using MQTT</a:t>
            </a:r>
            <a:r>
              <a:rPr lang="en-GB"/>
              <a:t>: 6 (BEL</a:t>
            </a:r>
            <a:r>
              <a:rPr lang="en-GB" dirty="0"/>
              <a:t>, DOU, HLP, HRN, MAB</a:t>
            </a:r>
            <a:r>
              <a:rPr lang="en-GB"/>
              <a:t>, VAL)</a:t>
            </a:r>
            <a:endParaRPr lang="en-GB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464DBC8-0AD6-57C4-AF36-BCFFD63786A9}"/>
              </a:ext>
            </a:extLst>
          </p:cNvPr>
          <p:cNvSpPr/>
          <p:nvPr/>
        </p:nvSpPr>
        <p:spPr>
          <a:xfrm>
            <a:off x="383720" y="3290455"/>
            <a:ext cx="1926772" cy="83545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Other </a:t>
            </a:r>
            <a:r>
              <a:rPr lang="en-GB" sz="1350" kern="1200" dirty="0" err="1">
                <a:solidFill>
                  <a:prstClr val="white"/>
                </a:solidFill>
                <a:latin typeface="Aptos" panose="02110004020202020204"/>
              </a:rPr>
              <a:t>Intermagnet</a:t>
            </a:r>
            <a:r>
              <a:rPr lang="en-GB" sz="1350" kern="1200" dirty="0">
                <a:solidFill>
                  <a:prstClr val="white"/>
                </a:solidFill>
                <a:latin typeface="Aptos" panose="02110004020202020204"/>
              </a:rPr>
              <a:t> observatories</a:t>
            </a:r>
          </a:p>
        </p:txBody>
      </p:sp>
    </p:spTree>
    <p:extLst>
      <p:ext uri="{BB962C8B-B14F-4D97-AF65-F5344CB8AC3E}">
        <p14:creationId xmlns:p14="http://schemas.microsoft.com/office/powerpoint/2010/main" val="346399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AAC044-4B92-B3B5-7BD0-1540C995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/>
              <a:t>What’s still needed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E4C710-CE5E-4F03-347C-B856CD45C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03210"/>
              </p:ext>
            </p:extLst>
          </p:nvPr>
        </p:nvGraphicFramePr>
        <p:xfrm>
          <a:off x="628650" y="742741"/>
          <a:ext cx="7944300" cy="1899920"/>
        </p:xfrm>
        <a:graphic>
          <a:graphicData uri="http://schemas.openxmlformats.org/drawingml/2006/table">
            <a:tbl>
              <a:tblPr bandRow="1">
                <a:tableStyleId>{6CA9371B-4015-41C4-A221-EC01A6F80B7B}</a:tableStyleId>
              </a:tblPr>
              <a:tblGrid>
                <a:gridCol w="1757755">
                  <a:extLst>
                    <a:ext uri="{9D8B030D-6E8A-4147-A177-3AD203B41FA5}">
                      <a16:colId xmlns:a16="http://schemas.microsoft.com/office/drawing/2014/main" val="75918852"/>
                    </a:ext>
                  </a:extLst>
                </a:gridCol>
                <a:gridCol w="6186545">
                  <a:extLst>
                    <a:ext uri="{9D8B030D-6E8A-4147-A177-3AD203B41FA5}">
                      <a16:colId xmlns:a16="http://schemas.microsoft.com/office/drawing/2014/main" val="300040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Golden 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Make data available via </a:t>
                      </a:r>
                      <a:r>
                        <a:rPr lang="en-GB" sz="1600" dirty="0" err="1"/>
                        <a:t>Seedlink</a:t>
                      </a:r>
                      <a:r>
                        <a:rPr lang="en-GB" sz="1600" dirty="0"/>
                        <a:t> (or MQTT) to Edinburgh 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7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Kyoto 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Complete work on replacing </a:t>
                      </a:r>
                      <a:r>
                        <a:rPr lang="en-GB" sz="1600" dirty="0" err="1"/>
                        <a:t>Rsync</a:t>
                      </a:r>
                      <a:r>
                        <a:rPr lang="en-GB" sz="1600" dirty="0"/>
                        <a:t> with MQTT</a:t>
                      </a:r>
                    </a:p>
                    <a:p>
                      <a:r>
                        <a:rPr lang="en-GB" sz="1600" dirty="0"/>
                        <a:t>Encourage observatories to increase frequency of data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2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Paris 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work on replacing </a:t>
                      </a:r>
                      <a:r>
                        <a:rPr lang="en-GB" sz="1600" dirty="0" err="1"/>
                        <a:t>Rsync</a:t>
                      </a:r>
                      <a:r>
                        <a:rPr lang="en-GB" sz="1600" dirty="0"/>
                        <a:t> with MQTT</a:t>
                      </a:r>
                    </a:p>
                    <a:p>
                      <a:r>
                        <a:rPr lang="en-GB" sz="1600" dirty="0"/>
                        <a:t>Encourage observatories to increase frequency of data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4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Observatories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ighlight>
                            <a:srgbClr val="FFFF00"/>
                          </a:highlight>
                        </a:rPr>
                        <a:t>We all need to encourage observatories to speed up their data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337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84B6B2-3092-249B-AB62-A317F566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3009599"/>
            <a:ext cx="8148150" cy="1447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Observatories don’t need to use MQTT to make faster transfers (though MQTT is a good choice).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MQTT by itself won’t make for faster data – it’s the rate at which data is sent (over whichever transport an observatory chooses) that’s important.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649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9107-6BF4-5FCA-B38C-5CA78805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872419"/>
            <a:ext cx="8532000" cy="387238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dirty="0"/>
              <a:t>Data lag times consist of the difference between the current time and the time of the most recently recorded data sample. These have been recorded once a minute at the Edinburgh GIN for all observatories since May 2024.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To monitor network performance:</a:t>
            </a:r>
          </a:p>
          <a:p>
            <a:pPr lvl="0"/>
            <a:r>
              <a:rPr lang="en-GB" dirty="0"/>
              <a:t>The lag times are retrieved for a given time span.</a:t>
            </a:r>
          </a:p>
          <a:p>
            <a:pPr lvl="0"/>
            <a:r>
              <a:rPr lang="en-GB" dirty="0"/>
              <a:t>A percentage of the largest (worst) lag times are removed, to prevent unusual data transmission problems affecting the results.</a:t>
            </a:r>
          </a:p>
          <a:p>
            <a:pPr lvl="0"/>
            <a:r>
              <a:rPr lang="en-GB" dirty="0"/>
              <a:t>The minimum, median and maximum lag times are found, for each observatory, from the remaining data.</a:t>
            </a:r>
          </a:p>
          <a:p>
            <a:pPr lvl="0"/>
            <a:r>
              <a:rPr lang="en-GB" dirty="0"/>
              <a:t>The minimum, median and maximum lag times are grouped into "bins" (by default 2 mins, 3 mins, 4 mins, 5 mins, 30 mins, 1 hour, 12 hours, 1 day, 3 days).</a:t>
            </a:r>
          </a:p>
          <a:p>
            <a:pPr marL="0" lv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https://imag-data.bgs.ac.uk/GIN_V1/WebServiceURLGenerator.jsp#network_performance_service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784718-AC1A-3376-BCEC-8ED6D82DEE3D}"/>
              </a:ext>
            </a:extLst>
          </p:cNvPr>
          <p:cNvSpPr txBox="1">
            <a:spLocks/>
          </p:cNvSpPr>
          <p:nvPr/>
        </p:nvSpPr>
        <p:spPr>
          <a:xfrm>
            <a:off x="628650" y="-10541"/>
            <a:ext cx="7886700" cy="75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GB" dirty="0"/>
              <a:t>Monitoring progress - network performance</a:t>
            </a:r>
          </a:p>
        </p:txBody>
      </p:sp>
    </p:spTree>
    <p:extLst>
      <p:ext uri="{BB962C8B-B14F-4D97-AF65-F5344CB8AC3E}">
        <p14:creationId xmlns:p14="http://schemas.microsoft.com/office/powerpoint/2010/main" val="368249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1302</Words>
  <Application>Microsoft Office PowerPoint</Application>
  <PresentationFormat>On-screen Show (16:9)</PresentationFormat>
  <Paragraphs>235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Arial Unicode MS</vt:lpstr>
      <vt:lpstr>Calibri</vt:lpstr>
      <vt:lpstr>Wingdings</vt:lpstr>
      <vt:lpstr>Office Theme</vt:lpstr>
      <vt:lpstr>1_Office Theme</vt:lpstr>
      <vt:lpstr>Real-time data in Intermagnet</vt:lpstr>
      <vt:lpstr>PowerPoint Presentation</vt:lpstr>
      <vt:lpstr>Intermagnet data transport (2024)</vt:lpstr>
      <vt:lpstr>Faster Intermagnet data transport (2026?)</vt:lpstr>
      <vt:lpstr>Progress – the Edinburgh GIN</vt:lpstr>
      <vt:lpstr>Progress – other GINs</vt:lpstr>
      <vt:lpstr>Progress – observatories</vt:lpstr>
      <vt:lpstr>What’s still needed</vt:lpstr>
      <vt:lpstr>PowerPoint Presentation</vt:lpstr>
      <vt:lpstr>PowerPoint Presentation</vt:lpstr>
      <vt:lpstr>PowerPoint Presentation</vt:lpstr>
      <vt:lpstr>What do we want to do next?</vt:lpstr>
      <vt:lpstr>What do we want to do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Flower - BGS</dc:creator>
  <cp:lastModifiedBy>Simon Flower - BGS</cp:lastModifiedBy>
  <cp:revision>98</cp:revision>
  <dcterms:modified xsi:type="dcterms:W3CDTF">2025-09-09T08:03:13Z</dcterms:modified>
</cp:coreProperties>
</file>