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2EDE-D5F3-472F-B399-CB444B569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123F3-005D-424E-A9CA-6E78EC746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3FEAC-11F2-4B0E-8245-E5D2DD1D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4681-7D16-4B00-A3DE-2F336706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364F-D8FE-4DDC-BA88-322CE453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3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7B44-89EB-490A-8886-4D8ECFE1B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67141-917A-484D-B22C-78D9E7542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C302E-CDD4-4AF8-9872-CBEFB872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FF9E-F678-4B0F-AB5D-9AB16D8B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613B1-F8C0-4AE0-B6C2-0576AD6F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5EA31-A509-4D2A-AD47-EE548E143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20B9B-0BCA-4F6A-BE9F-36D6A0CBB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9B48-D776-4484-9CA3-6F310979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3AEF1-4CE2-4464-B863-F69EC9BD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64C3-91F8-4D0E-B3AB-56EE1F95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1723-0571-4BF1-91CD-E71E8D6F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FB047-AD1B-4CF9-B496-47A3C273B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BC14C-8CC5-4368-BF5A-06B55F3E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105E6-8C9F-4C2D-AD2E-0EE0EC39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EBEE4-CE4B-4436-9756-A61272E6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4FB9-5719-4992-8798-9575D6E8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DB5C7-10B9-4CC6-AE45-6451039A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21E68-873B-4D12-BA01-44AD6219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EC60B-850A-4AC7-9D28-A67A9983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DFBC-C795-4525-A027-9F2932D0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D4E1-D5BB-48AD-B36E-0BABE26D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94C9E-A4B4-4AA5-A8BB-40F6F1122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DB918-8C51-438F-93D8-96481DDD5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A09B4-1CAF-4E26-A2DA-B23E2778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60300-863C-4DA3-8764-EE2DB0BC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40A8E-1206-4E3F-B9EB-2627A23F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1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CB13-FFF7-44F6-A4ED-C7719B17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51F8-2EAC-40FD-AA80-1FDB0EFC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3F683-0F53-43F7-8924-A385D0B88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F0F3D-5FD7-49E2-B9ED-FBAB382BF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AD0E9-D279-4F68-94D8-537582E0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FA215E-7169-4661-A640-A7479F09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4859D-E0E1-4829-9F05-278746FA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59F31-B117-4CB8-BD08-A44BAE8A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641A-3316-4B02-9118-58FBA053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C7BF6-14BF-4F18-B62B-978D720D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1E6D8-ED9C-4496-BEE2-B02E32B5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48256-897D-40D1-B46F-D61B12AB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45759-2FDB-4DF4-896B-653E9D58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E22A9-00B0-48DF-A673-C82CE0B0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50417-D42B-47CE-8B8A-246C854B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CC6E-7076-42AE-A3C5-78672756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3E1F-AD69-43CD-A5CB-4B254ED23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63590-D861-4B99-BE2A-29FCFDE29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55888-D11F-4AA1-A380-AB525AF1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757F4-777F-42C0-811F-E69F4069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718A2-0921-48F1-A65B-B995380A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5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5F29-F8D9-4423-874F-EE1101B3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F4495-314E-49B8-A789-30CA3E9B5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3D71-837C-4A56-A9EB-69B618125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BAE92-351F-483B-8A6D-D2CA4802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38C8A-0D05-4418-B7A7-A508CCB6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ED552-6F98-4290-9D02-148ADFCF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CAD54-61E3-449E-94CD-A0AF4B05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D5ED3-C1DF-45B3-8B0D-902E99417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DCAEF-D86A-42A9-9241-62249533F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5823-21CF-4859-9ED9-BC779783CB03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511D1-BA15-4C43-8CCB-A20638A69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EC4B3-7AEB-4DB4-ACAB-AC9EF29C8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980F-7DC8-4B2B-8A37-1746798DF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3CD8-D92A-4896-80E1-85F161985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Monthly means to review definitive data and check the INTERMAGNET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FA66E-8BC3-4B19-8CC4-CFC5535E0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07" y="0"/>
            <a:ext cx="8273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4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6AA4FB-AB57-4382-95EC-984CC3B4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19" y="0"/>
            <a:ext cx="8168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1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A066D3-5290-414E-9F21-14DDA222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723"/>
            <a:ext cx="6649375" cy="5536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A6A72-D335-443C-BEEA-4C7A655DC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64" y="2252991"/>
            <a:ext cx="5760736" cy="24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Monthly means to review definitive data and check the INTERMAGNET archive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data checking and overview of INTERMAGNET data</dc:title>
  <dc:creator>Marcos</dc:creator>
  <cp:lastModifiedBy>Marcos</cp:lastModifiedBy>
  <cp:revision>5</cp:revision>
  <dcterms:created xsi:type="dcterms:W3CDTF">2025-09-07T16:35:47Z</dcterms:created>
  <dcterms:modified xsi:type="dcterms:W3CDTF">2025-12-02T07:26:46Z</dcterms:modified>
</cp:coreProperties>
</file>